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5" r:id="rId1"/>
  </p:sldMasterIdLst>
  <p:notesMasterIdLst>
    <p:notesMasterId r:id="rId39"/>
  </p:notesMasterIdLst>
  <p:handoutMasterIdLst>
    <p:handoutMasterId r:id="rId40"/>
  </p:handoutMasterIdLst>
  <p:sldIdLst>
    <p:sldId id="425" r:id="rId2"/>
    <p:sldId id="426" r:id="rId3"/>
    <p:sldId id="303" r:id="rId4"/>
    <p:sldId id="428" r:id="rId5"/>
    <p:sldId id="427" r:id="rId6"/>
    <p:sldId id="327" r:id="rId7"/>
    <p:sldId id="307" r:id="rId8"/>
    <p:sldId id="288" r:id="rId9"/>
    <p:sldId id="362" r:id="rId10"/>
    <p:sldId id="363" r:id="rId11"/>
    <p:sldId id="349" r:id="rId12"/>
    <p:sldId id="436" r:id="rId13"/>
    <p:sldId id="340" r:id="rId14"/>
    <p:sldId id="429" r:id="rId15"/>
    <p:sldId id="430" r:id="rId16"/>
    <p:sldId id="291" r:id="rId17"/>
    <p:sldId id="350" r:id="rId18"/>
    <p:sldId id="432" r:id="rId19"/>
    <p:sldId id="435" r:id="rId20"/>
    <p:sldId id="304" r:id="rId21"/>
    <p:sldId id="292" r:id="rId22"/>
    <p:sldId id="351" r:id="rId23"/>
    <p:sldId id="328" r:id="rId24"/>
    <p:sldId id="287" r:id="rId25"/>
    <p:sldId id="352" r:id="rId26"/>
    <p:sldId id="294" r:id="rId27"/>
    <p:sldId id="295" r:id="rId28"/>
    <p:sldId id="298" r:id="rId29"/>
    <p:sldId id="364" r:id="rId30"/>
    <p:sldId id="353" r:id="rId31"/>
    <p:sldId id="354" r:id="rId32"/>
    <p:sldId id="300" r:id="rId33"/>
    <p:sldId id="356" r:id="rId34"/>
    <p:sldId id="355" r:id="rId35"/>
    <p:sldId id="306" r:id="rId36"/>
    <p:sldId id="437" r:id="rId37"/>
    <p:sldId id="345" r:id="rId38"/>
  </p:sldIdLst>
  <p:sldSz cx="9144000" cy="6858000" type="screen4x3"/>
  <p:notesSz cx="7099300" cy="10234613"/>
  <p:kinsoku lang="ja-JP" invalStChars="、。，．・：；？！゛゜ヽヾゝゞ々ー’”）〕］｝〉》」』】°‰′″℃￠％ぁぃぅぇぉっゃゅょゎァィゥェォッャュョヮヵヶ!%),.:;?]}｡｣､･ｧｨｩｪｫｬｭｮｯｰﾞﾟ" invalEndChars="‘“（〔［｛〈《「『【￥＄$([\{｢￡"/>
  <p:defaultTextStyle>
    <a:defPPr>
      <a:defRPr lang="en-AU"/>
    </a:defPPr>
    <a:lvl1pPr algn="ctr" rtl="0" fontAlgn="base">
      <a:spcBef>
        <a:spcPct val="0"/>
      </a:spcBef>
      <a:spcAft>
        <a:spcPct val="0"/>
      </a:spcAft>
      <a:defRPr sz="2400" kern="1200">
        <a:solidFill>
          <a:schemeClr val="tx1"/>
        </a:solidFill>
        <a:latin typeface="Tahoma" panose="020B0604030504040204" pitchFamily="34" charset="0"/>
        <a:ea typeface="+mn-ea"/>
        <a:cs typeface="+mn-cs"/>
      </a:defRPr>
    </a:lvl1pPr>
    <a:lvl2pPr marL="457200" algn="ctr" rtl="0" fontAlgn="base">
      <a:spcBef>
        <a:spcPct val="0"/>
      </a:spcBef>
      <a:spcAft>
        <a:spcPct val="0"/>
      </a:spcAft>
      <a:defRPr sz="2400" kern="1200">
        <a:solidFill>
          <a:schemeClr val="tx1"/>
        </a:solidFill>
        <a:latin typeface="Tahoma" panose="020B0604030504040204" pitchFamily="34" charset="0"/>
        <a:ea typeface="+mn-ea"/>
        <a:cs typeface="+mn-cs"/>
      </a:defRPr>
    </a:lvl2pPr>
    <a:lvl3pPr marL="914400" algn="ctr" rtl="0" fontAlgn="base">
      <a:spcBef>
        <a:spcPct val="0"/>
      </a:spcBef>
      <a:spcAft>
        <a:spcPct val="0"/>
      </a:spcAft>
      <a:defRPr sz="2400" kern="1200">
        <a:solidFill>
          <a:schemeClr val="tx1"/>
        </a:solidFill>
        <a:latin typeface="Tahoma" panose="020B0604030504040204" pitchFamily="34" charset="0"/>
        <a:ea typeface="+mn-ea"/>
        <a:cs typeface="+mn-cs"/>
      </a:defRPr>
    </a:lvl3pPr>
    <a:lvl4pPr marL="1371600" algn="ctr" rtl="0" fontAlgn="base">
      <a:spcBef>
        <a:spcPct val="0"/>
      </a:spcBef>
      <a:spcAft>
        <a:spcPct val="0"/>
      </a:spcAft>
      <a:defRPr sz="2400" kern="1200">
        <a:solidFill>
          <a:schemeClr val="tx1"/>
        </a:solidFill>
        <a:latin typeface="Tahoma" panose="020B0604030504040204" pitchFamily="34" charset="0"/>
        <a:ea typeface="+mn-ea"/>
        <a:cs typeface="+mn-cs"/>
      </a:defRPr>
    </a:lvl4pPr>
    <a:lvl5pPr marL="1828800" algn="ctr" rtl="0" fontAlgn="base">
      <a:spcBef>
        <a:spcPct val="0"/>
      </a:spcBef>
      <a:spcAft>
        <a:spcPct val="0"/>
      </a:spcAft>
      <a:defRPr sz="2400" kern="1200">
        <a:solidFill>
          <a:schemeClr val="tx1"/>
        </a:solidFill>
        <a:latin typeface="Tahoma" panose="020B0604030504040204" pitchFamily="34" charset="0"/>
        <a:ea typeface="+mn-ea"/>
        <a:cs typeface="+mn-cs"/>
      </a:defRPr>
    </a:lvl5pPr>
    <a:lvl6pPr marL="2286000" algn="l" defTabSz="914400" rtl="0" eaLnBrk="1" latinLnBrk="0" hangingPunct="1">
      <a:defRPr sz="2400" kern="1200">
        <a:solidFill>
          <a:schemeClr val="tx1"/>
        </a:solidFill>
        <a:latin typeface="Tahoma" panose="020B0604030504040204" pitchFamily="34" charset="0"/>
        <a:ea typeface="+mn-ea"/>
        <a:cs typeface="+mn-cs"/>
      </a:defRPr>
    </a:lvl6pPr>
    <a:lvl7pPr marL="2743200" algn="l" defTabSz="914400" rtl="0" eaLnBrk="1" latinLnBrk="0" hangingPunct="1">
      <a:defRPr sz="2400" kern="1200">
        <a:solidFill>
          <a:schemeClr val="tx1"/>
        </a:solidFill>
        <a:latin typeface="Tahoma" panose="020B0604030504040204" pitchFamily="34" charset="0"/>
        <a:ea typeface="+mn-ea"/>
        <a:cs typeface="+mn-cs"/>
      </a:defRPr>
    </a:lvl7pPr>
    <a:lvl8pPr marL="3200400" algn="l" defTabSz="914400" rtl="0" eaLnBrk="1" latinLnBrk="0" hangingPunct="1">
      <a:defRPr sz="2400" kern="1200">
        <a:solidFill>
          <a:schemeClr val="tx1"/>
        </a:solidFill>
        <a:latin typeface="Tahoma" panose="020B0604030504040204" pitchFamily="34" charset="0"/>
        <a:ea typeface="+mn-ea"/>
        <a:cs typeface="+mn-cs"/>
      </a:defRPr>
    </a:lvl8pPr>
    <a:lvl9pPr marL="3657600" algn="l" defTabSz="914400" rtl="0" eaLnBrk="1" latinLnBrk="0" hangingPunct="1">
      <a:defRPr sz="2400"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2">
          <p15:clr>
            <a:srgbClr val="A4A3A4"/>
          </p15:clr>
        </p15:guide>
        <p15:guide id="2" pos="22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inar Hjörleifsson"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6401E"/>
    <a:srgbClr val="643D01"/>
    <a:srgbClr val="FF9933"/>
    <a:srgbClr val="D32128"/>
    <a:srgbClr val="00457F"/>
    <a:srgbClr val="FF66FF"/>
    <a:srgbClr val="00990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130" d="100"/>
          <a:sy n="130" d="100"/>
        </p:scale>
        <p:origin x="1074" y="12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3" d="100"/>
          <a:sy n="103" d="100"/>
        </p:scale>
        <p:origin x="-2526" y="-72"/>
      </p:cViewPr>
      <p:guideLst>
        <p:guide orient="horz" pos="3222"/>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2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7" Type="http://schemas.openxmlformats.org/officeDocument/2006/relationships/image" Target="../media/image7.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6.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9.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31.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13.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C64A7813-6170-4C3B-A870-85C4DF44A806}"/>
              </a:ext>
            </a:extLst>
          </p:cNvPr>
          <p:cNvSpPr>
            <a:spLocks noGrp="1" noChangeArrowheads="1"/>
          </p:cNvSpPr>
          <p:nvPr>
            <p:ph type="body" sz="quarter" idx="3"/>
          </p:nvPr>
        </p:nvSpPr>
        <p:spPr bwMode="auto">
          <a:xfrm>
            <a:off x="944563" y="4859338"/>
            <a:ext cx="5208587" cy="460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950" tIns="46642" rIns="94950" bIns="46642" numCol="1" anchor="t" anchorCtr="0" compatLnSpc="1">
            <a:prstTxWarp prst="textNoShape">
              <a:avLst/>
            </a:prstTxWarp>
          </a:bodyPr>
          <a:lstStyle/>
          <a:p>
            <a:pPr lvl="0"/>
            <a:r>
              <a:rPr lang="en-AU" altLang="en-US"/>
              <a:t>Click to edit Master text styles</a:t>
            </a:r>
          </a:p>
          <a:p>
            <a:pPr lvl="1"/>
            <a:r>
              <a:rPr lang="en-AU" altLang="en-US"/>
              <a:t>Second level</a:t>
            </a:r>
          </a:p>
          <a:p>
            <a:pPr lvl="2"/>
            <a:r>
              <a:rPr lang="en-AU" altLang="en-US"/>
              <a:t>Third level</a:t>
            </a:r>
          </a:p>
          <a:p>
            <a:pPr lvl="3"/>
            <a:r>
              <a:rPr lang="en-AU" altLang="en-US"/>
              <a:t>Fourth level</a:t>
            </a:r>
          </a:p>
          <a:p>
            <a:pPr lvl="4"/>
            <a:r>
              <a:rPr lang="en-AU" altLang="en-US"/>
              <a:t>Fifth level</a:t>
            </a:r>
          </a:p>
        </p:txBody>
      </p:sp>
      <p:sp>
        <p:nvSpPr>
          <p:cNvPr id="2051" name="Rectangle 3">
            <a:extLst>
              <a:ext uri="{FF2B5EF4-FFF2-40B4-BE49-F238E27FC236}">
                <a16:creationId xmlns:a16="http://schemas.microsoft.com/office/drawing/2014/main" id="{5CC521D4-61FE-4C6D-91D9-F5AB0BCDF656}"/>
              </a:ext>
            </a:extLst>
          </p:cNvPr>
          <p:cNvSpPr>
            <a:spLocks noChangeArrowheads="1" noTextEdit="1"/>
          </p:cNvSpPr>
          <p:nvPr>
            <p:ph type="sldImg" idx="2"/>
          </p:nvPr>
        </p:nvSpPr>
        <p:spPr bwMode="auto">
          <a:xfrm>
            <a:off x="1001713" y="774700"/>
            <a:ext cx="5097462" cy="3822700"/>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7186" name="Rectangle 2">
            <a:extLst>
              <a:ext uri="{FF2B5EF4-FFF2-40B4-BE49-F238E27FC236}">
                <a16:creationId xmlns:a16="http://schemas.microsoft.com/office/drawing/2014/main" id="{DDD39C39-DB39-46D3-92A4-166F974350FA}"/>
              </a:ext>
            </a:extLst>
          </p:cNvPr>
          <p:cNvSpPr>
            <a:spLocks noChangeArrowheads="1" noTextEdit="1"/>
          </p:cNvSpPr>
          <p:nvPr>
            <p:ph type="sldImg"/>
          </p:nvPr>
        </p:nvSpPr>
        <p:spPr>
          <a:ln/>
        </p:spPr>
      </p:sp>
      <p:sp>
        <p:nvSpPr>
          <p:cNvPr id="477187" name="Rectangle 3">
            <a:extLst>
              <a:ext uri="{FF2B5EF4-FFF2-40B4-BE49-F238E27FC236}">
                <a16:creationId xmlns:a16="http://schemas.microsoft.com/office/drawing/2014/main" id="{8DE059FE-3EAD-4463-A04D-B924D0BD36F3}"/>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7650" name="Rectangle 2">
            <a:extLst>
              <a:ext uri="{FF2B5EF4-FFF2-40B4-BE49-F238E27FC236}">
                <a16:creationId xmlns:a16="http://schemas.microsoft.com/office/drawing/2014/main" id="{4DFFE438-EF9B-4281-925F-09684F557F5E}"/>
              </a:ext>
            </a:extLst>
          </p:cNvPr>
          <p:cNvSpPr>
            <a:spLocks noChangeArrowheads="1" noTextEdit="1"/>
          </p:cNvSpPr>
          <p:nvPr>
            <p:ph type="sldImg"/>
          </p:nvPr>
        </p:nvSpPr>
        <p:spPr>
          <a:ln/>
        </p:spPr>
      </p:sp>
      <p:sp>
        <p:nvSpPr>
          <p:cNvPr id="667651" name="Rectangle 3">
            <a:extLst>
              <a:ext uri="{FF2B5EF4-FFF2-40B4-BE49-F238E27FC236}">
                <a16:creationId xmlns:a16="http://schemas.microsoft.com/office/drawing/2014/main" id="{CE376E17-0FEE-4401-A10F-F9C0D260049F}"/>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a:extLst>
              <a:ext uri="{FF2B5EF4-FFF2-40B4-BE49-F238E27FC236}">
                <a16:creationId xmlns:a16="http://schemas.microsoft.com/office/drawing/2014/main" id="{79198C85-628D-46B8-AA3D-A920C95C7479}"/>
              </a:ext>
            </a:extLst>
          </p:cNvPr>
          <p:cNvSpPr>
            <a:spLocks noChangeArrowheads="1" noTextEdit="1"/>
          </p:cNvSpPr>
          <p:nvPr>
            <p:ph type="sldImg"/>
          </p:nvPr>
        </p:nvSpPr>
        <p:spPr>
          <a:ln/>
        </p:spPr>
      </p:sp>
      <p:sp>
        <p:nvSpPr>
          <p:cNvPr id="484355" name="Rectangle 3">
            <a:extLst>
              <a:ext uri="{FF2B5EF4-FFF2-40B4-BE49-F238E27FC236}">
                <a16:creationId xmlns:a16="http://schemas.microsoft.com/office/drawing/2014/main" id="{2A488020-6D88-48FD-AD88-0F7E65913326}"/>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8" name="Rectangle 2">
            <a:extLst>
              <a:ext uri="{FF2B5EF4-FFF2-40B4-BE49-F238E27FC236}">
                <a16:creationId xmlns:a16="http://schemas.microsoft.com/office/drawing/2014/main" id="{AFFC058D-E305-4126-90EA-B3A0E14D6DB1}"/>
              </a:ext>
            </a:extLst>
          </p:cNvPr>
          <p:cNvSpPr>
            <a:spLocks noChangeArrowheads="1" noTextEdit="1"/>
          </p:cNvSpPr>
          <p:nvPr>
            <p:ph type="sldImg"/>
          </p:nvPr>
        </p:nvSpPr>
        <p:spPr>
          <a:ln/>
        </p:spPr>
      </p:sp>
      <p:sp>
        <p:nvSpPr>
          <p:cNvPr id="485379" name="Rectangle 3">
            <a:extLst>
              <a:ext uri="{FF2B5EF4-FFF2-40B4-BE49-F238E27FC236}">
                <a16:creationId xmlns:a16="http://schemas.microsoft.com/office/drawing/2014/main" id="{F0DC218D-1476-4E26-97A8-769CB8D29656}"/>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a:extLst>
              <a:ext uri="{FF2B5EF4-FFF2-40B4-BE49-F238E27FC236}">
                <a16:creationId xmlns:a16="http://schemas.microsoft.com/office/drawing/2014/main" id="{7DEF0AD9-4DAB-4C9B-A0DD-1F802617E3B3}"/>
              </a:ext>
            </a:extLst>
          </p:cNvPr>
          <p:cNvSpPr>
            <a:spLocks noChangeArrowheads="1" noTextEdit="1"/>
          </p:cNvSpPr>
          <p:nvPr>
            <p:ph type="sldImg"/>
          </p:nvPr>
        </p:nvSpPr>
        <p:spPr>
          <a:ln/>
        </p:spPr>
      </p:sp>
      <p:sp>
        <p:nvSpPr>
          <p:cNvPr id="486403" name="Rectangle 3">
            <a:extLst>
              <a:ext uri="{FF2B5EF4-FFF2-40B4-BE49-F238E27FC236}">
                <a16:creationId xmlns:a16="http://schemas.microsoft.com/office/drawing/2014/main" id="{53508505-4501-4CD6-9F8F-A9056567C59C}"/>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a:extLst>
              <a:ext uri="{FF2B5EF4-FFF2-40B4-BE49-F238E27FC236}">
                <a16:creationId xmlns:a16="http://schemas.microsoft.com/office/drawing/2014/main" id="{C0C6C1B9-DFA0-4DD5-B69F-90349E1FDC25}"/>
              </a:ext>
            </a:extLst>
          </p:cNvPr>
          <p:cNvSpPr>
            <a:spLocks noChangeArrowheads="1" noTextEdit="1"/>
          </p:cNvSpPr>
          <p:nvPr>
            <p:ph type="sldImg"/>
          </p:nvPr>
        </p:nvSpPr>
        <p:spPr>
          <a:ln/>
        </p:spPr>
      </p:sp>
      <p:sp>
        <p:nvSpPr>
          <p:cNvPr id="487427" name="Rectangle 3">
            <a:extLst>
              <a:ext uri="{FF2B5EF4-FFF2-40B4-BE49-F238E27FC236}">
                <a16:creationId xmlns:a16="http://schemas.microsoft.com/office/drawing/2014/main" id="{8C462F5D-E1CA-4A36-9DA0-BBCDEF121938}"/>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a:extLst>
              <a:ext uri="{FF2B5EF4-FFF2-40B4-BE49-F238E27FC236}">
                <a16:creationId xmlns:a16="http://schemas.microsoft.com/office/drawing/2014/main" id="{2577F412-2E02-4843-BD00-F2034539E7A8}"/>
              </a:ext>
            </a:extLst>
          </p:cNvPr>
          <p:cNvSpPr>
            <a:spLocks noChangeArrowheads="1" noTextEdit="1"/>
          </p:cNvSpPr>
          <p:nvPr>
            <p:ph type="sldImg"/>
          </p:nvPr>
        </p:nvSpPr>
        <p:spPr>
          <a:ln/>
        </p:spPr>
      </p:sp>
      <p:sp>
        <p:nvSpPr>
          <p:cNvPr id="488451" name="Rectangle 3">
            <a:extLst>
              <a:ext uri="{FF2B5EF4-FFF2-40B4-BE49-F238E27FC236}">
                <a16:creationId xmlns:a16="http://schemas.microsoft.com/office/drawing/2014/main" id="{FBDAF4D6-EC1C-4403-B45A-E2A1EBC2B461}"/>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a:extLst>
              <a:ext uri="{FF2B5EF4-FFF2-40B4-BE49-F238E27FC236}">
                <a16:creationId xmlns:a16="http://schemas.microsoft.com/office/drawing/2014/main" id="{80D5A83A-0645-4F4F-9EAD-8913016D2249}"/>
              </a:ext>
            </a:extLst>
          </p:cNvPr>
          <p:cNvSpPr>
            <a:spLocks noChangeArrowheads="1" noTextEdit="1"/>
          </p:cNvSpPr>
          <p:nvPr>
            <p:ph type="sldImg"/>
          </p:nvPr>
        </p:nvSpPr>
        <p:spPr>
          <a:ln/>
        </p:spPr>
      </p:sp>
      <p:sp>
        <p:nvSpPr>
          <p:cNvPr id="489475" name="Rectangle 3">
            <a:extLst>
              <a:ext uri="{FF2B5EF4-FFF2-40B4-BE49-F238E27FC236}">
                <a16:creationId xmlns:a16="http://schemas.microsoft.com/office/drawing/2014/main" id="{A6E744D2-5D58-49BC-8C95-73EE7543B4C6}"/>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a:extLst>
              <a:ext uri="{FF2B5EF4-FFF2-40B4-BE49-F238E27FC236}">
                <a16:creationId xmlns:a16="http://schemas.microsoft.com/office/drawing/2014/main" id="{E3FC9E14-D442-47AC-AD6C-BCB0FCCC80DF}"/>
              </a:ext>
            </a:extLst>
          </p:cNvPr>
          <p:cNvSpPr>
            <a:spLocks noChangeArrowheads="1" noTextEdit="1"/>
          </p:cNvSpPr>
          <p:nvPr>
            <p:ph type="sldImg"/>
          </p:nvPr>
        </p:nvSpPr>
        <p:spPr>
          <a:ln/>
        </p:spPr>
      </p:sp>
      <p:sp>
        <p:nvSpPr>
          <p:cNvPr id="490499" name="Rectangle 3">
            <a:extLst>
              <a:ext uri="{FF2B5EF4-FFF2-40B4-BE49-F238E27FC236}">
                <a16:creationId xmlns:a16="http://schemas.microsoft.com/office/drawing/2014/main" id="{0B3739D5-E72B-431D-A81E-8049ABB49FC3}"/>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22" name="Rectangle 2">
            <a:extLst>
              <a:ext uri="{FF2B5EF4-FFF2-40B4-BE49-F238E27FC236}">
                <a16:creationId xmlns:a16="http://schemas.microsoft.com/office/drawing/2014/main" id="{F17B9196-2C05-41F2-BC60-155761B23E32}"/>
              </a:ext>
            </a:extLst>
          </p:cNvPr>
          <p:cNvSpPr>
            <a:spLocks noChangeArrowheads="1" noTextEdit="1"/>
          </p:cNvSpPr>
          <p:nvPr>
            <p:ph type="sldImg"/>
          </p:nvPr>
        </p:nvSpPr>
        <p:spPr>
          <a:ln/>
        </p:spPr>
      </p:sp>
      <p:sp>
        <p:nvSpPr>
          <p:cNvPr id="491523" name="Rectangle 3">
            <a:extLst>
              <a:ext uri="{FF2B5EF4-FFF2-40B4-BE49-F238E27FC236}">
                <a16:creationId xmlns:a16="http://schemas.microsoft.com/office/drawing/2014/main" id="{36F62C25-5BC7-4B56-B8F7-18BD6F1F3C7F}"/>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a:extLst>
              <a:ext uri="{FF2B5EF4-FFF2-40B4-BE49-F238E27FC236}">
                <a16:creationId xmlns:a16="http://schemas.microsoft.com/office/drawing/2014/main" id="{05948CFA-D621-4071-9BD9-6D078495DE06}"/>
              </a:ext>
            </a:extLst>
          </p:cNvPr>
          <p:cNvSpPr>
            <a:spLocks noChangeArrowheads="1" noTextEdit="1"/>
          </p:cNvSpPr>
          <p:nvPr>
            <p:ph type="sldImg"/>
          </p:nvPr>
        </p:nvSpPr>
        <p:spPr>
          <a:ln/>
        </p:spPr>
      </p:sp>
      <p:sp>
        <p:nvSpPr>
          <p:cNvPr id="492547" name="Rectangle 3">
            <a:extLst>
              <a:ext uri="{FF2B5EF4-FFF2-40B4-BE49-F238E27FC236}">
                <a16:creationId xmlns:a16="http://schemas.microsoft.com/office/drawing/2014/main" id="{90961E17-3212-48BD-A070-3C4A637DAAEE}"/>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6162" name="Rectangle 2">
            <a:extLst>
              <a:ext uri="{FF2B5EF4-FFF2-40B4-BE49-F238E27FC236}">
                <a16:creationId xmlns:a16="http://schemas.microsoft.com/office/drawing/2014/main" id="{0C256A8E-2DDC-4D55-942E-9D22D54173F1}"/>
              </a:ext>
            </a:extLst>
          </p:cNvPr>
          <p:cNvSpPr>
            <a:spLocks noChangeArrowheads="1" noTextEdit="1"/>
          </p:cNvSpPr>
          <p:nvPr>
            <p:ph type="sldImg"/>
          </p:nvPr>
        </p:nvSpPr>
        <p:spPr>
          <a:ln/>
        </p:spPr>
      </p:sp>
      <p:sp>
        <p:nvSpPr>
          <p:cNvPr id="476163" name="Rectangle 3">
            <a:extLst>
              <a:ext uri="{FF2B5EF4-FFF2-40B4-BE49-F238E27FC236}">
                <a16:creationId xmlns:a16="http://schemas.microsoft.com/office/drawing/2014/main" id="{401510EF-2707-496B-A96E-C6E3FD208CB6}"/>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3570" name="Rectangle 2">
            <a:extLst>
              <a:ext uri="{FF2B5EF4-FFF2-40B4-BE49-F238E27FC236}">
                <a16:creationId xmlns:a16="http://schemas.microsoft.com/office/drawing/2014/main" id="{78844D78-5106-405E-AD6D-AFC68D9E9032}"/>
              </a:ext>
            </a:extLst>
          </p:cNvPr>
          <p:cNvSpPr>
            <a:spLocks noChangeArrowheads="1" noTextEdit="1"/>
          </p:cNvSpPr>
          <p:nvPr>
            <p:ph type="sldImg"/>
          </p:nvPr>
        </p:nvSpPr>
        <p:spPr>
          <a:ln/>
        </p:spPr>
      </p:sp>
      <p:sp>
        <p:nvSpPr>
          <p:cNvPr id="493571" name="Rectangle 3">
            <a:extLst>
              <a:ext uri="{FF2B5EF4-FFF2-40B4-BE49-F238E27FC236}">
                <a16:creationId xmlns:a16="http://schemas.microsoft.com/office/drawing/2014/main" id="{8EA2525E-2672-4428-A72D-B99C11F02B1F}"/>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4594" name="Rectangle 2">
            <a:extLst>
              <a:ext uri="{FF2B5EF4-FFF2-40B4-BE49-F238E27FC236}">
                <a16:creationId xmlns:a16="http://schemas.microsoft.com/office/drawing/2014/main" id="{2E0B4B8F-3956-468D-AAC8-2FC47F85AF87}"/>
              </a:ext>
            </a:extLst>
          </p:cNvPr>
          <p:cNvSpPr>
            <a:spLocks noChangeArrowheads="1" noTextEdit="1"/>
          </p:cNvSpPr>
          <p:nvPr>
            <p:ph type="sldImg"/>
          </p:nvPr>
        </p:nvSpPr>
        <p:spPr>
          <a:ln/>
        </p:spPr>
      </p:sp>
      <p:sp>
        <p:nvSpPr>
          <p:cNvPr id="494595" name="Rectangle 3">
            <a:extLst>
              <a:ext uri="{FF2B5EF4-FFF2-40B4-BE49-F238E27FC236}">
                <a16:creationId xmlns:a16="http://schemas.microsoft.com/office/drawing/2014/main" id="{604D3AAC-279A-4F5E-88AB-499320788E91}"/>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8" name="Rectangle 2">
            <a:extLst>
              <a:ext uri="{FF2B5EF4-FFF2-40B4-BE49-F238E27FC236}">
                <a16:creationId xmlns:a16="http://schemas.microsoft.com/office/drawing/2014/main" id="{9F81D294-9DD4-4F70-9D43-EE67754F40C8}"/>
              </a:ext>
            </a:extLst>
          </p:cNvPr>
          <p:cNvSpPr>
            <a:spLocks noChangeArrowheads="1" noTextEdit="1"/>
          </p:cNvSpPr>
          <p:nvPr>
            <p:ph type="sldImg"/>
          </p:nvPr>
        </p:nvSpPr>
        <p:spPr>
          <a:ln/>
        </p:spPr>
      </p:sp>
      <p:sp>
        <p:nvSpPr>
          <p:cNvPr id="495619" name="Rectangle 3">
            <a:extLst>
              <a:ext uri="{FF2B5EF4-FFF2-40B4-BE49-F238E27FC236}">
                <a16:creationId xmlns:a16="http://schemas.microsoft.com/office/drawing/2014/main" id="{1A22EE69-924D-42F9-B5D4-4FF81C5ACFAF}"/>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6642" name="Rectangle 2">
            <a:extLst>
              <a:ext uri="{FF2B5EF4-FFF2-40B4-BE49-F238E27FC236}">
                <a16:creationId xmlns:a16="http://schemas.microsoft.com/office/drawing/2014/main" id="{39D19107-CFC4-4821-BD94-9CA8E1E0CE81}"/>
              </a:ext>
            </a:extLst>
          </p:cNvPr>
          <p:cNvSpPr>
            <a:spLocks noChangeArrowheads="1" noTextEdit="1"/>
          </p:cNvSpPr>
          <p:nvPr>
            <p:ph type="sldImg"/>
          </p:nvPr>
        </p:nvSpPr>
        <p:spPr>
          <a:ln/>
        </p:spPr>
      </p:sp>
      <p:sp>
        <p:nvSpPr>
          <p:cNvPr id="496643" name="Rectangle 3">
            <a:extLst>
              <a:ext uri="{FF2B5EF4-FFF2-40B4-BE49-F238E27FC236}">
                <a16:creationId xmlns:a16="http://schemas.microsoft.com/office/drawing/2014/main" id="{4EEDE525-7784-434F-9E17-0F0B03E9404D}"/>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a:extLst>
              <a:ext uri="{FF2B5EF4-FFF2-40B4-BE49-F238E27FC236}">
                <a16:creationId xmlns:a16="http://schemas.microsoft.com/office/drawing/2014/main" id="{78070919-20D0-4CFE-A54C-84450B2EC7D3}"/>
              </a:ext>
            </a:extLst>
          </p:cNvPr>
          <p:cNvSpPr>
            <a:spLocks noChangeArrowheads="1" noTextEdit="1"/>
          </p:cNvSpPr>
          <p:nvPr>
            <p:ph type="sldImg"/>
          </p:nvPr>
        </p:nvSpPr>
        <p:spPr>
          <a:ln/>
        </p:spPr>
      </p:sp>
      <p:sp>
        <p:nvSpPr>
          <p:cNvPr id="497667" name="Rectangle 3">
            <a:extLst>
              <a:ext uri="{FF2B5EF4-FFF2-40B4-BE49-F238E27FC236}">
                <a16:creationId xmlns:a16="http://schemas.microsoft.com/office/drawing/2014/main" id="{BCFFE329-E20E-4779-BE2E-71DDA37F1707}"/>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8690" name="Rectangle 2">
            <a:extLst>
              <a:ext uri="{FF2B5EF4-FFF2-40B4-BE49-F238E27FC236}">
                <a16:creationId xmlns:a16="http://schemas.microsoft.com/office/drawing/2014/main" id="{9450F031-234A-4D9B-804B-7D90492EA987}"/>
              </a:ext>
            </a:extLst>
          </p:cNvPr>
          <p:cNvSpPr>
            <a:spLocks noChangeArrowheads="1" noTextEdit="1"/>
          </p:cNvSpPr>
          <p:nvPr>
            <p:ph type="sldImg"/>
          </p:nvPr>
        </p:nvSpPr>
        <p:spPr>
          <a:ln/>
        </p:spPr>
      </p:sp>
      <p:sp>
        <p:nvSpPr>
          <p:cNvPr id="498691" name="Rectangle 3">
            <a:extLst>
              <a:ext uri="{FF2B5EF4-FFF2-40B4-BE49-F238E27FC236}">
                <a16:creationId xmlns:a16="http://schemas.microsoft.com/office/drawing/2014/main" id="{88C58776-134F-4A92-9163-E43330DD7464}"/>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a:extLst>
              <a:ext uri="{FF2B5EF4-FFF2-40B4-BE49-F238E27FC236}">
                <a16:creationId xmlns:a16="http://schemas.microsoft.com/office/drawing/2014/main" id="{3EC5DB68-FB6B-4349-ADFD-159D5A080A21}"/>
              </a:ext>
            </a:extLst>
          </p:cNvPr>
          <p:cNvSpPr>
            <a:spLocks noChangeArrowheads="1" noTextEdit="1"/>
          </p:cNvSpPr>
          <p:nvPr>
            <p:ph type="sldImg"/>
          </p:nvPr>
        </p:nvSpPr>
        <p:spPr>
          <a:ln/>
        </p:spPr>
      </p:sp>
      <p:sp>
        <p:nvSpPr>
          <p:cNvPr id="499715" name="Rectangle 3">
            <a:extLst>
              <a:ext uri="{FF2B5EF4-FFF2-40B4-BE49-F238E27FC236}">
                <a16:creationId xmlns:a16="http://schemas.microsoft.com/office/drawing/2014/main" id="{5F785E81-587B-431B-ACCA-511260477D84}"/>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a:extLst>
              <a:ext uri="{FF2B5EF4-FFF2-40B4-BE49-F238E27FC236}">
                <a16:creationId xmlns:a16="http://schemas.microsoft.com/office/drawing/2014/main" id="{0C7D02E3-0B6F-429B-B6D7-0AA6D9B269A4}"/>
              </a:ext>
            </a:extLst>
          </p:cNvPr>
          <p:cNvSpPr>
            <a:spLocks noChangeArrowheads="1" noTextEdit="1"/>
          </p:cNvSpPr>
          <p:nvPr>
            <p:ph type="sldImg"/>
          </p:nvPr>
        </p:nvSpPr>
        <p:spPr>
          <a:ln/>
        </p:spPr>
      </p:sp>
      <p:sp>
        <p:nvSpPr>
          <p:cNvPr id="500739" name="Rectangle 3">
            <a:extLst>
              <a:ext uri="{FF2B5EF4-FFF2-40B4-BE49-F238E27FC236}">
                <a16:creationId xmlns:a16="http://schemas.microsoft.com/office/drawing/2014/main" id="{51C2A9B8-2C00-4A02-9120-01000A8E6C53}"/>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62" name="Rectangle 2">
            <a:extLst>
              <a:ext uri="{FF2B5EF4-FFF2-40B4-BE49-F238E27FC236}">
                <a16:creationId xmlns:a16="http://schemas.microsoft.com/office/drawing/2014/main" id="{274B6864-7958-4102-B63A-9849BA3793D9}"/>
              </a:ext>
            </a:extLst>
          </p:cNvPr>
          <p:cNvSpPr>
            <a:spLocks noChangeArrowheads="1" noTextEdit="1"/>
          </p:cNvSpPr>
          <p:nvPr>
            <p:ph type="sldImg"/>
          </p:nvPr>
        </p:nvSpPr>
        <p:spPr>
          <a:ln/>
        </p:spPr>
      </p:sp>
      <p:sp>
        <p:nvSpPr>
          <p:cNvPr id="501763" name="Rectangle 3">
            <a:extLst>
              <a:ext uri="{FF2B5EF4-FFF2-40B4-BE49-F238E27FC236}">
                <a16:creationId xmlns:a16="http://schemas.microsoft.com/office/drawing/2014/main" id="{475505CA-9E68-421B-926C-14C57194C1DD}"/>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3810" name="Rectangle 2">
            <a:extLst>
              <a:ext uri="{FF2B5EF4-FFF2-40B4-BE49-F238E27FC236}">
                <a16:creationId xmlns:a16="http://schemas.microsoft.com/office/drawing/2014/main" id="{E8458758-CC88-4E25-8DEA-AA8826983BF9}"/>
              </a:ext>
            </a:extLst>
          </p:cNvPr>
          <p:cNvSpPr>
            <a:spLocks noChangeArrowheads="1" noTextEdit="1"/>
          </p:cNvSpPr>
          <p:nvPr>
            <p:ph type="sldImg"/>
          </p:nvPr>
        </p:nvSpPr>
        <p:spPr>
          <a:ln/>
        </p:spPr>
      </p:sp>
      <p:sp>
        <p:nvSpPr>
          <p:cNvPr id="503811" name="Rectangle 3">
            <a:extLst>
              <a:ext uri="{FF2B5EF4-FFF2-40B4-BE49-F238E27FC236}">
                <a16:creationId xmlns:a16="http://schemas.microsoft.com/office/drawing/2014/main" id="{8CBB3F59-B76D-49F8-A3F9-4D5B6499C2EB}"/>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8210" name="Rectangle 2">
            <a:extLst>
              <a:ext uri="{FF2B5EF4-FFF2-40B4-BE49-F238E27FC236}">
                <a16:creationId xmlns:a16="http://schemas.microsoft.com/office/drawing/2014/main" id="{C87B71E2-F98B-46E2-AA84-1EC1617B0CBD}"/>
              </a:ext>
            </a:extLst>
          </p:cNvPr>
          <p:cNvSpPr>
            <a:spLocks noChangeArrowheads="1" noTextEdit="1"/>
          </p:cNvSpPr>
          <p:nvPr>
            <p:ph type="sldImg"/>
          </p:nvPr>
        </p:nvSpPr>
        <p:spPr>
          <a:ln/>
        </p:spPr>
      </p:sp>
      <p:sp>
        <p:nvSpPr>
          <p:cNvPr id="478211" name="Rectangle 3">
            <a:extLst>
              <a:ext uri="{FF2B5EF4-FFF2-40B4-BE49-F238E27FC236}">
                <a16:creationId xmlns:a16="http://schemas.microsoft.com/office/drawing/2014/main" id="{A697E9BF-EA6C-48F5-8E19-AA49E8226160}"/>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9234" name="Rectangle 2">
            <a:extLst>
              <a:ext uri="{FF2B5EF4-FFF2-40B4-BE49-F238E27FC236}">
                <a16:creationId xmlns:a16="http://schemas.microsoft.com/office/drawing/2014/main" id="{A40E9A11-3147-4F45-8581-9699B4783B40}"/>
              </a:ext>
            </a:extLst>
          </p:cNvPr>
          <p:cNvSpPr>
            <a:spLocks noChangeArrowheads="1" noTextEdit="1"/>
          </p:cNvSpPr>
          <p:nvPr>
            <p:ph type="sldImg"/>
          </p:nvPr>
        </p:nvSpPr>
        <p:spPr>
          <a:ln/>
        </p:spPr>
      </p:sp>
      <p:sp>
        <p:nvSpPr>
          <p:cNvPr id="479235" name="Rectangle 3">
            <a:extLst>
              <a:ext uri="{FF2B5EF4-FFF2-40B4-BE49-F238E27FC236}">
                <a16:creationId xmlns:a16="http://schemas.microsoft.com/office/drawing/2014/main" id="{56DBC5FE-0BEE-44F1-9754-8FDDEC5FDFC5}"/>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0258" name="Rectangle 2">
            <a:extLst>
              <a:ext uri="{FF2B5EF4-FFF2-40B4-BE49-F238E27FC236}">
                <a16:creationId xmlns:a16="http://schemas.microsoft.com/office/drawing/2014/main" id="{65294AB6-AAED-4AFE-B5E6-8CF8A98B25EE}"/>
              </a:ext>
            </a:extLst>
          </p:cNvPr>
          <p:cNvSpPr>
            <a:spLocks noChangeArrowheads="1" noTextEdit="1"/>
          </p:cNvSpPr>
          <p:nvPr>
            <p:ph type="sldImg"/>
          </p:nvPr>
        </p:nvSpPr>
        <p:spPr>
          <a:ln/>
        </p:spPr>
      </p:sp>
      <p:sp>
        <p:nvSpPr>
          <p:cNvPr id="480259" name="Rectangle 3">
            <a:extLst>
              <a:ext uri="{FF2B5EF4-FFF2-40B4-BE49-F238E27FC236}">
                <a16:creationId xmlns:a16="http://schemas.microsoft.com/office/drawing/2014/main" id="{C4950E7C-B5A9-4D6C-8C00-A9E29350EB9D}"/>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a:extLst>
              <a:ext uri="{FF2B5EF4-FFF2-40B4-BE49-F238E27FC236}">
                <a16:creationId xmlns:a16="http://schemas.microsoft.com/office/drawing/2014/main" id="{CDF8C9C6-D031-4E45-9A12-B40510BAC130}"/>
              </a:ext>
            </a:extLst>
          </p:cNvPr>
          <p:cNvSpPr>
            <a:spLocks noChangeArrowheads="1" noTextEdit="1"/>
          </p:cNvSpPr>
          <p:nvPr>
            <p:ph type="sldImg"/>
          </p:nvPr>
        </p:nvSpPr>
        <p:spPr>
          <a:ln/>
        </p:spPr>
      </p:sp>
      <p:sp>
        <p:nvSpPr>
          <p:cNvPr id="481283" name="Rectangle 3">
            <a:extLst>
              <a:ext uri="{FF2B5EF4-FFF2-40B4-BE49-F238E27FC236}">
                <a16:creationId xmlns:a16="http://schemas.microsoft.com/office/drawing/2014/main" id="{2C3606A4-1D0C-4F4D-A214-B8D3D8F5E209}"/>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180666C8-A05D-4330-AD6F-FB91B94540D7}"/>
              </a:ext>
            </a:extLst>
          </p:cNvPr>
          <p:cNvSpPr>
            <a:spLocks noChangeArrowheads="1" noTextEdit="1"/>
          </p:cNvSpPr>
          <p:nvPr>
            <p:ph type="sldImg"/>
          </p:nvPr>
        </p:nvSpPr>
        <p:spPr>
          <a:ln/>
        </p:spPr>
      </p:sp>
      <p:sp>
        <p:nvSpPr>
          <p:cNvPr id="483331" name="Rectangle 3">
            <a:extLst>
              <a:ext uri="{FF2B5EF4-FFF2-40B4-BE49-F238E27FC236}">
                <a16:creationId xmlns:a16="http://schemas.microsoft.com/office/drawing/2014/main" id="{AACE4304-ED54-4772-8D59-471EFF73F74B}"/>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a:extLst>
              <a:ext uri="{FF2B5EF4-FFF2-40B4-BE49-F238E27FC236}">
                <a16:creationId xmlns:a16="http://schemas.microsoft.com/office/drawing/2014/main" id="{2951D7B7-4AB5-48CA-9A90-B89D8033D1E5}"/>
              </a:ext>
            </a:extLst>
          </p:cNvPr>
          <p:cNvSpPr>
            <a:spLocks noChangeArrowheads="1" noTextEdit="1"/>
          </p:cNvSpPr>
          <p:nvPr>
            <p:ph type="sldImg"/>
          </p:nvPr>
        </p:nvSpPr>
        <p:spPr>
          <a:ln/>
        </p:spPr>
      </p:sp>
      <p:sp>
        <p:nvSpPr>
          <p:cNvPr id="482307" name="Rectangle 3">
            <a:extLst>
              <a:ext uri="{FF2B5EF4-FFF2-40B4-BE49-F238E27FC236}">
                <a16:creationId xmlns:a16="http://schemas.microsoft.com/office/drawing/2014/main" id="{D1C1F58C-42E2-4865-B2CA-ED7F310DF758}"/>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02" name="Rectangle 2">
            <a:extLst>
              <a:ext uri="{FF2B5EF4-FFF2-40B4-BE49-F238E27FC236}">
                <a16:creationId xmlns:a16="http://schemas.microsoft.com/office/drawing/2014/main" id="{13891CE0-DED9-4209-83FF-38DFAD4E6CFC}"/>
              </a:ext>
            </a:extLst>
          </p:cNvPr>
          <p:cNvSpPr>
            <a:spLocks noChangeArrowheads="1" noTextEdit="1"/>
          </p:cNvSpPr>
          <p:nvPr>
            <p:ph type="sldImg"/>
          </p:nvPr>
        </p:nvSpPr>
        <p:spPr>
          <a:ln/>
        </p:spPr>
      </p:sp>
      <p:sp>
        <p:nvSpPr>
          <p:cNvPr id="665603" name="Rectangle 3">
            <a:extLst>
              <a:ext uri="{FF2B5EF4-FFF2-40B4-BE49-F238E27FC236}">
                <a16:creationId xmlns:a16="http://schemas.microsoft.com/office/drawing/2014/main" id="{DFBAC035-6EE8-431B-95AE-2A16A2DE15A0}"/>
              </a:ext>
            </a:extLst>
          </p:cNvPr>
          <p:cNvSpPr>
            <a:spLocks noGrp="1" noChangeArrowheads="1"/>
          </p:cNvSpPr>
          <p:nvPr>
            <p:ph type="body" idx="1"/>
          </p:nvPr>
        </p:nvSpPr>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90818" name="Group 2">
            <a:extLst>
              <a:ext uri="{FF2B5EF4-FFF2-40B4-BE49-F238E27FC236}">
                <a16:creationId xmlns:a16="http://schemas.microsoft.com/office/drawing/2014/main" id="{922B6C8F-8966-4C1C-B004-1AAE24279674}"/>
              </a:ext>
            </a:extLst>
          </p:cNvPr>
          <p:cNvGrpSpPr>
            <a:grpSpLocks/>
          </p:cNvGrpSpPr>
          <p:nvPr/>
        </p:nvGrpSpPr>
        <p:grpSpPr bwMode="auto">
          <a:xfrm>
            <a:off x="0" y="990600"/>
            <a:ext cx="9009063" cy="1052513"/>
            <a:chOff x="0" y="1536"/>
            <a:chExt cx="5675" cy="663"/>
          </a:xfrm>
        </p:grpSpPr>
        <p:grpSp>
          <p:nvGrpSpPr>
            <p:cNvPr id="290819" name="Group 3">
              <a:extLst>
                <a:ext uri="{FF2B5EF4-FFF2-40B4-BE49-F238E27FC236}">
                  <a16:creationId xmlns:a16="http://schemas.microsoft.com/office/drawing/2014/main" id="{C9C33478-EF3F-4A28-A646-FD578BC4AED0}"/>
                </a:ext>
              </a:extLst>
            </p:cNvPr>
            <p:cNvGrpSpPr>
              <a:grpSpLocks/>
            </p:cNvGrpSpPr>
            <p:nvPr/>
          </p:nvGrpSpPr>
          <p:grpSpPr bwMode="auto">
            <a:xfrm>
              <a:off x="183" y="1604"/>
              <a:ext cx="448" cy="299"/>
              <a:chOff x="720" y="336"/>
              <a:chExt cx="624" cy="432"/>
            </a:xfrm>
          </p:grpSpPr>
          <p:sp>
            <p:nvSpPr>
              <p:cNvPr id="290820" name="Rectangle 4">
                <a:extLst>
                  <a:ext uri="{FF2B5EF4-FFF2-40B4-BE49-F238E27FC236}">
                    <a16:creationId xmlns:a16="http://schemas.microsoft.com/office/drawing/2014/main" id="{694379A2-7B64-4F48-8F70-27619AD3F400}"/>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21" name="Rectangle 5">
                <a:extLst>
                  <a:ext uri="{FF2B5EF4-FFF2-40B4-BE49-F238E27FC236}">
                    <a16:creationId xmlns:a16="http://schemas.microsoft.com/office/drawing/2014/main" id="{393ACC31-63B0-4279-8C93-F4A9B6D016CB}"/>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90822" name="Group 6">
              <a:extLst>
                <a:ext uri="{FF2B5EF4-FFF2-40B4-BE49-F238E27FC236}">
                  <a16:creationId xmlns:a16="http://schemas.microsoft.com/office/drawing/2014/main" id="{1EFF7B75-2CAE-4095-AE6D-C49427DC20D7}"/>
                </a:ext>
              </a:extLst>
            </p:cNvPr>
            <p:cNvGrpSpPr>
              <a:grpSpLocks/>
            </p:cNvGrpSpPr>
            <p:nvPr/>
          </p:nvGrpSpPr>
          <p:grpSpPr bwMode="auto">
            <a:xfrm>
              <a:off x="261" y="1870"/>
              <a:ext cx="465" cy="299"/>
              <a:chOff x="912" y="2640"/>
              <a:chExt cx="672" cy="432"/>
            </a:xfrm>
          </p:grpSpPr>
          <p:sp>
            <p:nvSpPr>
              <p:cNvPr id="290823" name="Rectangle 7">
                <a:extLst>
                  <a:ext uri="{FF2B5EF4-FFF2-40B4-BE49-F238E27FC236}">
                    <a16:creationId xmlns:a16="http://schemas.microsoft.com/office/drawing/2014/main" id="{B185E431-6C0B-438D-AB29-6C95C6194213}"/>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24" name="Rectangle 8">
                <a:extLst>
                  <a:ext uri="{FF2B5EF4-FFF2-40B4-BE49-F238E27FC236}">
                    <a16:creationId xmlns:a16="http://schemas.microsoft.com/office/drawing/2014/main" id="{9353E617-D0ED-4AA3-8B7B-9C533B053DE4}"/>
                  </a:ext>
                </a:extLst>
              </p:cNvPr>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90825" name="Rectangle 9">
              <a:extLst>
                <a:ext uri="{FF2B5EF4-FFF2-40B4-BE49-F238E27FC236}">
                  <a16:creationId xmlns:a16="http://schemas.microsoft.com/office/drawing/2014/main" id="{410FDD21-4762-48D0-AB3C-6ADD4CDB96EB}"/>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26" name="Rectangle 10">
              <a:extLst>
                <a:ext uri="{FF2B5EF4-FFF2-40B4-BE49-F238E27FC236}">
                  <a16:creationId xmlns:a16="http://schemas.microsoft.com/office/drawing/2014/main" id="{0A0E784D-26ED-4B7D-BADC-46DAC4840E31}"/>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27" name="Rectangle 11">
              <a:extLst>
                <a:ext uri="{FF2B5EF4-FFF2-40B4-BE49-F238E27FC236}">
                  <a16:creationId xmlns:a16="http://schemas.microsoft.com/office/drawing/2014/main" id="{F95FC223-33B4-493E-A18B-FB7659EBAA2C}"/>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290828" name="Rectangle 12">
            <a:extLst>
              <a:ext uri="{FF2B5EF4-FFF2-40B4-BE49-F238E27FC236}">
                <a16:creationId xmlns:a16="http://schemas.microsoft.com/office/drawing/2014/main" id="{9EE82B33-4DC3-4087-8C0F-F08433EF89FB}"/>
              </a:ext>
            </a:extLst>
          </p:cNvPr>
          <p:cNvSpPr>
            <a:spLocks noGrp="1" noChangeArrowheads="1"/>
          </p:cNvSpPr>
          <p:nvPr>
            <p:ph type="ctrTitle"/>
          </p:nvPr>
        </p:nvSpPr>
        <p:spPr>
          <a:xfrm>
            <a:off x="990600" y="1828800"/>
            <a:ext cx="7772400" cy="1828800"/>
          </a:xfrm>
        </p:spPr>
        <p:txBody>
          <a:bodyPr anchor="t"/>
          <a:lstStyle>
            <a:lvl1pPr>
              <a:defRPr sz="3200" b="1">
                <a:solidFill>
                  <a:schemeClr val="tx1"/>
                </a:solidFill>
              </a:defRPr>
            </a:lvl1pPr>
          </a:lstStyle>
          <a:p>
            <a:pPr lvl="0"/>
            <a:r>
              <a:rPr lang="en-US" altLang="en-US" noProof="0"/>
              <a:t>Click to edit Master title style</a:t>
            </a:r>
          </a:p>
        </p:txBody>
      </p:sp>
      <p:sp>
        <p:nvSpPr>
          <p:cNvPr id="290829" name="Rectangle 13">
            <a:extLst>
              <a:ext uri="{FF2B5EF4-FFF2-40B4-BE49-F238E27FC236}">
                <a16:creationId xmlns:a16="http://schemas.microsoft.com/office/drawing/2014/main" id="{3B3B2173-F5C8-46D1-8D67-AADA616F801F}"/>
              </a:ext>
            </a:extLst>
          </p:cNvPr>
          <p:cNvSpPr>
            <a:spLocks noGrp="1" noChangeArrowheads="1"/>
          </p:cNvSpPr>
          <p:nvPr>
            <p:ph type="subTitle" idx="1"/>
          </p:nvPr>
        </p:nvSpPr>
        <p:spPr>
          <a:xfrm>
            <a:off x="1371600" y="3886200"/>
            <a:ext cx="6400800" cy="1752600"/>
          </a:xfrm>
        </p:spPr>
        <p:txBody>
          <a:bodyPr/>
          <a:lstStyle>
            <a:lvl1pPr marL="0" indent="0" algn="ctr">
              <a:buFont typeface="Wingdings" panose="05000000000000000000" pitchFamily="2" charset="2"/>
              <a:buNone/>
              <a:defRPr>
                <a:solidFill>
                  <a:schemeClr val="hlink"/>
                </a:solidFill>
              </a:defRPr>
            </a:lvl1pPr>
          </a:lstStyle>
          <a:p>
            <a:pPr lvl="0"/>
            <a:r>
              <a:rPr lang="en-US" altLang="en-US" noProof="0"/>
              <a:t>Click to edit Master subtitle style</a:t>
            </a:r>
          </a:p>
        </p:txBody>
      </p:sp>
      <p:sp>
        <p:nvSpPr>
          <p:cNvPr id="290830" name="Rectangle 14">
            <a:extLst>
              <a:ext uri="{FF2B5EF4-FFF2-40B4-BE49-F238E27FC236}">
                <a16:creationId xmlns:a16="http://schemas.microsoft.com/office/drawing/2014/main" id="{D5922E86-7498-4307-9011-F11FF2C44AC2}"/>
              </a:ext>
            </a:extLst>
          </p:cNvPr>
          <p:cNvSpPr>
            <a:spLocks noGrp="1" noChangeArrowheads="1"/>
          </p:cNvSpPr>
          <p:nvPr>
            <p:ph type="dt" sz="half" idx="2"/>
          </p:nvPr>
        </p:nvSpPr>
        <p:spPr bwMode="auto">
          <a:xfrm>
            <a:off x="990600" y="62484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400">
                <a:solidFill>
                  <a:schemeClr val="bg2"/>
                </a:solidFill>
              </a:defRPr>
            </a:lvl1pPr>
          </a:lstStyle>
          <a:p>
            <a:endParaRPr lang="en-US" altLang="en-US"/>
          </a:p>
        </p:txBody>
      </p:sp>
      <p:sp>
        <p:nvSpPr>
          <p:cNvPr id="290831" name="Rectangle 15">
            <a:extLst>
              <a:ext uri="{FF2B5EF4-FFF2-40B4-BE49-F238E27FC236}">
                <a16:creationId xmlns:a16="http://schemas.microsoft.com/office/drawing/2014/main" id="{391674B9-B852-4870-BA28-6AF25C110A9E}"/>
              </a:ext>
            </a:extLst>
          </p:cNvPr>
          <p:cNvSpPr>
            <a:spLocks noGrp="1" noChangeArrowheads="1"/>
          </p:cNvSpPr>
          <p:nvPr>
            <p:ph type="ftr" sz="quarter" idx="3"/>
          </p:nvPr>
        </p:nvSpPr>
        <p:spPr bwMode="auto">
          <a:xfrm>
            <a:off x="3429000" y="6248400"/>
            <a:ext cx="28956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solidFill>
                  <a:schemeClr val="bg2"/>
                </a:solidFill>
              </a:defRPr>
            </a:lvl1pPr>
          </a:lstStyle>
          <a:p>
            <a:endParaRPr lang="en-US" altLang="en-US"/>
          </a:p>
        </p:txBody>
      </p:sp>
      <p:sp>
        <p:nvSpPr>
          <p:cNvPr id="290832" name="Rectangle 16">
            <a:extLst>
              <a:ext uri="{FF2B5EF4-FFF2-40B4-BE49-F238E27FC236}">
                <a16:creationId xmlns:a16="http://schemas.microsoft.com/office/drawing/2014/main" id="{9FCA3119-2144-4CD5-9101-355998805232}"/>
              </a:ext>
            </a:extLst>
          </p:cNvPr>
          <p:cNvSpPr>
            <a:spLocks noGrp="1" noChangeArrowheads="1"/>
          </p:cNvSpPr>
          <p:nvPr>
            <p:ph type="sldNum" sz="quarter" idx="4"/>
          </p:nvPr>
        </p:nvSpPr>
        <p:spPr>
          <a:xfrm>
            <a:off x="6858000" y="6248400"/>
            <a:ext cx="1905000" cy="457200"/>
          </a:xfrm>
        </p:spPr>
        <p:txBody>
          <a:bodyPr/>
          <a:lstStyle>
            <a:lvl1pPr>
              <a:defRPr>
                <a:solidFill>
                  <a:schemeClr val="bg2"/>
                </a:solidFill>
              </a:defRPr>
            </a:lvl1pPr>
          </a:lstStyle>
          <a:p>
            <a:fld id="{1A964B99-8EEC-4F32-9381-7ED96554AD44}" type="slidenum">
              <a:rPr lang="en-US" altLang="en-US"/>
              <a:pPr/>
              <a:t>‹#›</a:t>
            </a:fld>
            <a:endParaRPr lang="en-US" altLang="en-US"/>
          </a:p>
        </p:txBody>
      </p:sp>
      <p:sp>
        <p:nvSpPr>
          <p:cNvPr id="290833" name="Text Box 17">
            <a:extLst>
              <a:ext uri="{FF2B5EF4-FFF2-40B4-BE49-F238E27FC236}">
                <a16:creationId xmlns:a16="http://schemas.microsoft.com/office/drawing/2014/main" id="{1DDC1071-8435-4795-AF6A-7BE7C2717284}"/>
              </a:ext>
            </a:extLst>
          </p:cNvPr>
          <p:cNvSpPr txBox="1">
            <a:spLocks noChangeArrowheads="1"/>
          </p:cNvSpPr>
          <p:nvPr/>
        </p:nvSpPr>
        <p:spPr bwMode="auto">
          <a:xfrm>
            <a:off x="-107950" y="1416050"/>
            <a:ext cx="71913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r>
              <a:rPr lang="en-US" altLang="en-US" sz="1000">
                <a:solidFill>
                  <a:schemeClr val="bg1"/>
                </a:solidFill>
              </a:rPr>
              <a:t>UALG</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3F951-A014-4881-874C-97722F81F23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CD8C121-6397-48F8-A88C-87A567EFDBA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1B327710-F46E-4638-9569-D2B31D65C099}"/>
              </a:ext>
            </a:extLst>
          </p:cNvPr>
          <p:cNvSpPr>
            <a:spLocks noGrp="1"/>
          </p:cNvSpPr>
          <p:nvPr>
            <p:ph type="sldNum" sz="quarter" idx="10"/>
          </p:nvPr>
        </p:nvSpPr>
        <p:spPr/>
        <p:txBody>
          <a:bodyPr/>
          <a:lstStyle>
            <a:lvl1pPr>
              <a:defRPr/>
            </a:lvl1pPr>
          </a:lstStyle>
          <a:p>
            <a:fld id="{35312F50-1A6B-4B20-AE76-CD49C36A60C5}"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3593428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9F678F-8CC3-4BE8-ACFC-77278B19DFFA}"/>
              </a:ext>
            </a:extLst>
          </p:cNvPr>
          <p:cNvSpPr>
            <a:spLocks noGrp="1"/>
          </p:cNvSpPr>
          <p:nvPr>
            <p:ph type="title" orient="vert"/>
          </p:nvPr>
        </p:nvSpPr>
        <p:spPr>
          <a:xfrm>
            <a:off x="6870700" y="381000"/>
            <a:ext cx="2073275" cy="60960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7E035C-2950-424D-A015-55239C7EFD25}"/>
              </a:ext>
            </a:extLst>
          </p:cNvPr>
          <p:cNvSpPr>
            <a:spLocks noGrp="1"/>
          </p:cNvSpPr>
          <p:nvPr>
            <p:ph type="body" orient="vert" idx="1"/>
          </p:nvPr>
        </p:nvSpPr>
        <p:spPr>
          <a:xfrm>
            <a:off x="646113" y="381000"/>
            <a:ext cx="6072187" cy="6096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9575C3DB-309B-4A82-8845-427A0527E029}"/>
              </a:ext>
            </a:extLst>
          </p:cNvPr>
          <p:cNvSpPr>
            <a:spLocks noGrp="1"/>
          </p:cNvSpPr>
          <p:nvPr>
            <p:ph type="sldNum" sz="quarter" idx="10"/>
          </p:nvPr>
        </p:nvSpPr>
        <p:spPr/>
        <p:txBody>
          <a:bodyPr/>
          <a:lstStyle>
            <a:lvl1pPr>
              <a:defRPr/>
            </a:lvl1pPr>
          </a:lstStyle>
          <a:p>
            <a:fld id="{C27FA037-8528-4409-BD08-D54566A5B2E5}"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0102877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695C0-41C5-45DA-951A-09133447F083}"/>
              </a:ext>
            </a:extLst>
          </p:cNvPr>
          <p:cNvSpPr>
            <a:spLocks noGrp="1"/>
          </p:cNvSpPr>
          <p:nvPr>
            <p:ph type="title"/>
          </p:nvPr>
        </p:nvSpPr>
        <p:spPr>
          <a:xfrm>
            <a:off x="1066800" y="381000"/>
            <a:ext cx="7877175" cy="685800"/>
          </a:xfrm>
        </p:spPr>
        <p:txBody>
          <a:bodyPr/>
          <a:lstStyle/>
          <a:p>
            <a:r>
              <a:rPr lang="en-US"/>
              <a:t>Click to edit Master title style</a:t>
            </a:r>
          </a:p>
        </p:txBody>
      </p:sp>
      <p:sp>
        <p:nvSpPr>
          <p:cNvPr id="3" name="Chart Placeholder 2">
            <a:extLst>
              <a:ext uri="{FF2B5EF4-FFF2-40B4-BE49-F238E27FC236}">
                <a16:creationId xmlns:a16="http://schemas.microsoft.com/office/drawing/2014/main" id="{D054B02E-7CD9-46BF-958F-2236477CC868}"/>
              </a:ext>
            </a:extLst>
          </p:cNvPr>
          <p:cNvSpPr>
            <a:spLocks noGrp="1"/>
          </p:cNvSpPr>
          <p:nvPr>
            <p:ph type="chart" idx="1"/>
          </p:nvPr>
        </p:nvSpPr>
        <p:spPr>
          <a:xfrm>
            <a:off x="646113" y="1524000"/>
            <a:ext cx="8269287" cy="4953000"/>
          </a:xfrm>
        </p:spPr>
        <p:txBody>
          <a:bodyPr/>
          <a:lstStyle/>
          <a:p>
            <a:endParaRPr lang="en-US"/>
          </a:p>
        </p:txBody>
      </p:sp>
      <p:sp>
        <p:nvSpPr>
          <p:cNvPr id="4" name="Slide Number Placeholder 3">
            <a:extLst>
              <a:ext uri="{FF2B5EF4-FFF2-40B4-BE49-F238E27FC236}">
                <a16:creationId xmlns:a16="http://schemas.microsoft.com/office/drawing/2014/main" id="{FAD20FD2-D7D9-4082-94F9-1784A633A204}"/>
              </a:ext>
            </a:extLst>
          </p:cNvPr>
          <p:cNvSpPr>
            <a:spLocks noGrp="1"/>
          </p:cNvSpPr>
          <p:nvPr>
            <p:ph type="sldNum" sz="quarter" idx="10"/>
          </p:nvPr>
        </p:nvSpPr>
        <p:spPr>
          <a:xfrm>
            <a:off x="49213" y="720725"/>
            <a:ext cx="685800" cy="304800"/>
          </a:xfrm>
        </p:spPr>
        <p:txBody>
          <a:bodyPr/>
          <a:lstStyle>
            <a:lvl1pPr>
              <a:defRPr/>
            </a:lvl1pPr>
          </a:lstStyle>
          <a:p>
            <a:fld id="{57819539-1642-46E5-8F9C-8451C3B90815}"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416597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FAF29-5E13-458E-B577-A3C84263ED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D0EC73-8D22-4E84-8EA7-F46FAC210D0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45BDCCB9-266D-4CBE-9A98-6C556566BC9F}"/>
              </a:ext>
            </a:extLst>
          </p:cNvPr>
          <p:cNvSpPr>
            <a:spLocks noGrp="1"/>
          </p:cNvSpPr>
          <p:nvPr>
            <p:ph type="sldNum" sz="quarter" idx="10"/>
          </p:nvPr>
        </p:nvSpPr>
        <p:spPr/>
        <p:txBody>
          <a:bodyPr/>
          <a:lstStyle>
            <a:lvl1pPr>
              <a:defRPr/>
            </a:lvl1pPr>
          </a:lstStyle>
          <a:p>
            <a:fld id="{7495C336-B1E1-4353-9019-0383A9E604A9}"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05647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F1D813-0374-4B12-B5D4-65F631D6402B}"/>
              </a:ext>
            </a:extLst>
          </p:cNvPr>
          <p:cNvSpPr>
            <a:spLocks noGrp="1"/>
          </p:cNvSpPr>
          <p:nvPr>
            <p:ph type="title"/>
          </p:nvPr>
        </p:nvSpPr>
        <p:spPr>
          <a:xfrm>
            <a:off x="623888" y="1709738"/>
            <a:ext cx="7886700" cy="2852737"/>
          </a:xfrm>
        </p:spPr>
        <p:txBody>
          <a:bodyPr/>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8FDAFD0-4029-476B-97BD-A353688C4273}"/>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Slide Number Placeholder 3">
            <a:extLst>
              <a:ext uri="{FF2B5EF4-FFF2-40B4-BE49-F238E27FC236}">
                <a16:creationId xmlns:a16="http://schemas.microsoft.com/office/drawing/2014/main" id="{23A1FD9E-9B5D-4A20-A456-663C8387A5B1}"/>
              </a:ext>
            </a:extLst>
          </p:cNvPr>
          <p:cNvSpPr>
            <a:spLocks noGrp="1"/>
          </p:cNvSpPr>
          <p:nvPr>
            <p:ph type="sldNum" sz="quarter" idx="10"/>
          </p:nvPr>
        </p:nvSpPr>
        <p:spPr/>
        <p:txBody>
          <a:bodyPr/>
          <a:lstStyle>
            <a:lvl1pPr>
              <a:defRPr/>
            </a:lvl1pPr>
          </a:lstStyle>
          <a:p>
            <a:fld id="{85AACD9D-C2AD-428B-94D7-88A2B23BE11C}"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41122204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9D44E-BB7C-4A4B-AF1D-02F5D17B25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4DD0FE-B0FE-438F-9880-AC797EE9B461}"/>
              </a:ext>
            </a:extLst>
          </p:cNvPr>
          <p:cNvSpPr>
            <a:spLocks noGrp="1"/>
          </p:cNvSpPr>
          <p:nvPr>
            <p:ph sz="half" idx="1"/>
          </p:nvPr>
        </p:nvSpPr>
        <p:spPr>
          <a:xfrm>
            <a:off x="646113" y="1524000"/>
            <a:ext cx="4057650" cy="4953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20ABB3-CCFE-447F-909D-0CA7FBD5B3C5}"/>
              </a:ext>
            </a:extLst>
          </p:cNvPr>
          <p:cNvSpPr>
            <a:spLocks noGrp="1"/>
          </p:cNvSpPr>
          <p:nvPr>
            <p:ph sz="half" idx="2"/>
          </p:nvPr>
        </p:nvSpPr>
        <p:spPr>
          <a:xfrm>
            <a:off x="4856163" y="1524000"/>
            <a:ext cx="4059237" cy="4953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9FEF10D2-3731-4AD5-97C1-D3B4CD20A646}"/>
              </a:ext>
            </a:extLst>
          </p:cNvPr>
          <p:cNvSpPr>
            <a:spLocks noGrp="1"/>
          </p:cNvSpPr>
          <p:nvPr>
            <p:ph type="sldNum" sz="quarter" idx="10"/>
          </p:nvPr>
        </p:nvSpPr>
        <p:spPr/>
        <p:txBody>
          <a:bodyPr/>
          <a:lstStyle>
            <a:lvl1pPr>
              <a:defRPr/>
            </a:lvl1pPr>
          </a:lstStyle>
          <a:p>
            <a:fld id="{B4ACD5EB-5E9E-41BC-84D1-B1F7270C1AD8}"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675463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956F8-39D8-4285-90F8-806B86EF27A5}"/>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05DCA3-B3E9-453A-803D-1D823D6FB26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34811EF-8D55-4CA2-9A1B-28D9FE88ED3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54ECE6D-A91B-4C66-8194-FE556482166D}"/>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ECF50E7-661B-4399-ABBC-AC155E13E3DC}"/>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C9C2E50F-D938-44AF-A180-27CB3B467DBA}"/>
              </a:ext>
            </a:extLst>
          </p:cNvPr>
          <p:cNvSpPr>
            <a:spLocks noGrp="1"/>
          </p:cNvSpPr>
          <p:nvPr>
            <p:ph type="sldNum" sz="quarter" idx="10"/>
          </p:nvPr>
        </p:nvSpPr>
        <p:spPr/>
        <p:txBody>
          <a:bodyPr/>
          <a:lstStyle>
            <a:lvl1pPr>
              <a:defRPr/>
            </a:lvl1pPr>
          </a:lstStyle>
          <a:p>
            <a:fld id="{84BF6608-3B69-4678-8ADB-E4A8F31742FA}"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2937654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0DBE9-7780-4A18-8668-FE09D4407BFC}"/>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AD70FD33-6A32-4674-AB1B-3CF02A46F0F1}"/>
              </a:ext>
            </a:extLst>
          </p:cNvPr>
          <p:cNvSpPr>
            <a:spLocks noGrp="1"/>
          </p:cNvSpPr>
          <p:nvPr>
            <p:ph type="sldNum" sz="quarter" idx="10"/>
          </p:nvPr>
        </p:nvSpPr>
        <p:spPr/>
        <p:txBody>
          <a:bodyPr/>
          <a:lstStyle>
            <a:lvl1pPr>
              <a:defRPr/>
            </a:lvl1pPr>
          </a:lstStyle>
          <a:p>
            <a:fld id="{07BC8BE0-FA33-4726-B72D-38C5C4D40222}"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868863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4494F662-CB72-46C2-9A8C-D385A1C6BCCD}"/>
              </a:ext>
            </a:extLst>
          </p:cNvPr>
          <p:cNvSpPr>
            <a:spLocks noGrp="1"/>
          </p:cNvSpPr>
          <p:nvPr>
            <p:ph type="sldNum" sz="quarter" idx="10"/>
          </p:nvPr>
        </p:nvSpPr>
        <p:spPr/>
        <p:txBody>
          <a:bodyPr/>
          <a:lstStyle>
            <a:lvl1pPr>
              <a:defRPr/>
            </a:lvl1pPr>
          </a:lstStyle>
          <a:p>
            <a:fld id="{6AD3FF65-4752-48C4-A47B-B6034BC919B7}"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4294657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E806A-CE2C-42AC-B586-CF19AD0021D3}"/>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B447DD-BB6F-45F1-95AA-026523B8A84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2FDE016-A0D0-4297-9E5A-4B50E8B7685D}"/>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4">
            <a:extLst>
              <a:ext uri="{FF2B5EF4-FFF2-40B4-BE49-F238E27FC236}">
                <a16:creationId xmlns:a16="http://schemas.microsoft.com/office/drawing/2014/main" id="{B1EAB8D6-BF13-45DF-955D-411F0E849456}"/>
              </a:ext>
            </a:extLst>
          </p:cNvPr>
          <p:cNvSpPr>
            <a:spLocks noGrp="1"/>
          </p:cNvSpPr>
          <p:nvPr>
            <p:ph type="sldNum" sz="quarter" idx="10"/>
          </p:nvPr>
        </p:nvSpPr>
        <p:spPr/>
        <p:txBody>
          <a:bodyPr/>
          <a:lstStyle>
            <a:lvl1pPr>
              <a:defRPr/>
            </a:lvl1pPr>
          </a:lstStyle>
          <a:p>
            <a:fld id="{B673D428-A6A2-43B5-9636-AB2DD58E87CB}"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992219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908A5-CCD8-4F95-B033-ED1EEC191A88}"/>
              </a:ext>
            </a:extLst>
          </p:cNvPr>
          <p:cNvSpPr>
            <a:spLocks noGrp="1"/>
          </p:cNvSpPr>
          <p:nvPr>
            <p:ph type="title"/>
          </p:nvPr>
        </p:nvSpPr>
        <p:spPr>
          <a:xfrm>
            <a:off x="630238" y="457200"/>
            <a:ext cx="2949575" cy="1600200"/>
          </a:xfrm>
        </p:spPr>
        <p:txBody>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0A3EF2E-6692-46B6-9363-B4AFF618035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ADB51D-33B8-4B10-B730-0B41AABC915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Slide Number Placeholder 4">
            <a:extLst>
              <a:ext uri="{FF2B5EF4-FFF2-40B4-BE49-F238E27FC236}">
                <a16:creationId xmlns:a16="http://schemas.microsoft.com/office/drawing/2014/main" id="{9B7661B2-D556-4DDB-B219-6F91EA1C9B30}"/>
              </a:ext>
            </a:extLst>
          </p:cNvPr>
          <p:cNvSpPr>
            <a:spLocks noGrp="1"/>
          </p:cNvSpPr>
          <p:nvPr>
            <p:ph type="sldNum" sz="quarter" idx="10"/>
          </p:nvPr>
        </p:nvSpPr>
        <p:spPr/>
        <p:txBody>
          <a:bodyPr/>
          <a:lstStyle>
            <a:lvl1pPr>
              <a:defRPr/>
            </a:lvl1pPr>
          </a:lstStyle>
          <a:p>
            <a:fld id="{4BDCB573-310B-49C5-AAFF-673D4D39BE94}" type="slidenum">
              <a:rPr lang="en-US" altLang="en-US"/>
              <a:pPr/>
              <a:t>‹#›</a:t>
            </a:fld>
            <a:endParaRPr lang="en-US" altLang="en-US">
              <a:solidFill>
                <a:schemeClr val="tx1"/>
              </a:solidFill>
            </a:endParaRPr>
          </a:p>
        </p:txBody>
      </p:sp>
    </p:spTree>
    <p:extLst>
      <p:ext uri="{BB962C8B-B14F-4D97-AF65-F5344CB8AC3E}">
        <p14:creationId xmlns:p14="http://schemas.microsoft.com/office/powerpoint/2010/main" val="1257621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9794" name="Rectangle 2">
            <a:extLst>
              <a:ext uri="{FF2B5EF4-FFF2-40B4-BE49-F238E27FC236}">
                <a16:creationId xmlns:a16="http://schemas.microsoft.com/office/drawing/2014/main" id="{06AF3BE0-F7FD-4CD0-B1FE-BF9588DF19D1}"/>
              </a:ext>
            </a:extLst>
          </p:cNvPr>
          <p:cNvSpPr>
            <a:spLocks noChangeArrowheads="1"/>
          </p:cNvSpPr>
          <p:nvPr/>
        </p:nvSpPr>
        <p:spPr bwMode="ltGray">
          <a:xfrm>
            <a:off x="417513" y="592138"/>
            <a:ext cx="438150" cy="47466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GB" altLang="en-US"/>
          </a:p>
        </p:txBody>
      </p:sp>
      <p:sp>
        <p:nvSpPr>
          <p:cNvPr id="289795" name="Rectangle 3">
            <a:extLst>
              <a:ext uri="{FF2B5EF4-FFF2-40B4-BE49-F238E27FC236}">
                <a16:creationId xmlns:a16="http://schemas.microsoft.com/office/drawing/2014/main" id="{911A348C-8DB0-4840-8C7D-FD1617637B09}"/>
              </a:ext>
            </a:extLst>
          </p:cNvPr>
          <p:cNvSpPr>
            <a:spLocks noChangeArrowheads="1"/>
          </p:cNvSpPr>
          <p:nvPr/>
        </p:nvSpPr>
        <p:spPr bwMode="ltGray">
          <a:xfrm>
            <a:off x="800100" y="592138"/>
            <a:ext cx="328613" cy="47466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GB" altLang="en-US"/>
          </a:p>
        </p:txBody>
      </p:sp>
      <p:sp>
        <p:nvSpPr>
          <p:cNvPr id="289796" name="Rectangle 4">
            <a:extLst>
              <a:ext uri="{FF2B5EF4-FFF2-40B4-BE49-F238E27FC236}">
                <a16:creationId xmlns:a16="http://schemas.microsoft.com/office/drawing/2014/main" id="{36F707BE-811A-481E-B7A9-508397C6BE36}"/>
              </a:ext>
            </a:extLst>
          </p:cNvPr>
          <p:cNvSpPr>
            <a:spLocks noChangeArrowheads="1"/>
          </p:cNvSpPr>
          <p:nvPr/>
        </p:nvSpPr>
        <p:spPr bwMode="ltGray">
          <a:xfrm>
            <a:off x="541338" y="973138"/>
            <a:ext cx="422275" cy="4746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GB" altLang="en-US"/>
          </a:p>
        </p:txBody>
      </p:sp>
      <p:sp>
        <p:nvSpPr>
          <p:cNvPr id="289797" name="Rectangle 5">
            <a:extLst>
              <a:ext uri="{FF2B5EF4-FFF2-40B4-BE49-F238E27FC236}">
                <a16:creationId xmlns:a16="http://schemas.microsoft.com/office/drawing/2014/main" id="{97E540D2-1E47-45BA-B2A8-134BE42A0D8A}"/>
              </a:ext>
            </a:extLst>
          </p:cNvPr>
          <p:cNvSpPr>
            <a:spLocks noChangeArrowheads="1"/>
          </p:cNvSpPr>
          <p:nvPr/>
        </p:nvSpPr>
        <p:spPr bwMode="ltGray">
          <a:xfrm>
            <a:off x="911225" y="973138"/>
            <a:ext cx="368300" cy="47466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GB" altLang="en-US"/>
          </a:p>
        </p:txBody>
      </p:sp>
      <p:sp>
        <p:nvSpPr>
          <p:cNvPr id="289798" name="Rectangle 6">
            <a:extLst>
              <a:ext uri="{FF2B5EF4-FFF2-40B4-BE49-F238E27FC236}">
                <a16:creationId xmlns:a16="http://schemas.microsoft.com/office/drawing/2014/main" id="{4B573B35-AF49-4BFE-8B21-D5191A6A87C6}"/>
              </a:ext>
            </a:extLst>
          </p:cNvPr>
          <p:cNvSpPr>
            <a:spLocks noChangeArrowheads="1"/>
          </p:cNvSpPr>
          <p:nvPr/>
        </p:nvSpPr>
        <p:spPr bwMode="ltGray">
          <a:xfrm>
            <a:off x="127000" y="762000"/>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GB" altLang="en-US"/>
          </a:p>
        </p:txBody>
      </p:sp>
      <p:sp>
        <p:nvSpPr>
          <p:cNvPr id="289799" name="Rectangle 7">
            <a:extLst>
              <a:ext uri="{FF2B5EF4-FFF2-40B4-BE49-F238E27FC236}">
                <a16:creationId xmlns:a16="http://schemas.microsoft.com/office/drawing/2014/main" id="{6E9BA071-8EE0-448F-A347-A1453D2F1DD0}"/>
              </a:ext>
            </a:extLst>
          </p:cNvPr>
          <p:cNvSpPr>
            <a:spLocks noChangeArrowheads="1"/>
          </p:cNvSpPr>
          <p:nvPr/>
        </p:nvSpPr>
        <p:spPr bwMode="gray">
          <a:xfrm>
            <a:off x="762000" y="363538"/>
            <a:ext cx="31750" cy="1052512"/>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GB" altLang="en-US"/>
          </a:p>
        </p:txBody>
      </p:sp>
      <p:sp>
        <p:nvSpPr>
          <p:cNvPr id="289800" name="Rectangle 8">
            <a:extLst>
              <a:ext uri="{FF2B5EF4-FFF2-40B4-BE49-F238E27FC236}">
                <a16:creationId xmlns:a16="http://schemas.microsoft.com/office/drawing/2014/main" id="{89590ACD-BD04-4480-B5AD-FE9810743B38}"/>
              </a:ext>
            </a:extLst>
          </p:cNvPr>
          <p:cNvSpPr>
            <a:spLocks noChangeArrowheads="1"/>
          </p:cNvSpPr>
          <p:nvPr/>
        </p:nvSpPr>
        <p:spPr bwMode="gray">
          <a:xfrm>
            <a:off x="762000" y="1143000"/>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kumimoji="1" lang="en-GB" altLang="en-US"/>
          </a:p>
        </p:txBody>
      </p:sp>
      <p:sp>
        <p:nvSpPr>
          <p:cNvPr id="289801" name="Rectangle 9">
            <a:extLst>
              <a:ext uri="{FF2B5EF4-FFF2-40B4-BE49-F238E27FC236}">
                <a16:creationId xmlns:a16="http://schemas.microsoft.com/office/drawing/2014/main" id="{FE308E5A-83F9-4B46-B3A5-8B81AA50A749}"/>
              </a:ext>
            </a:extLst>
          </p:cNvPr>
          <p:cNvSpPr>
            <a:spLocks noGrp="1" noChangeArrowheads="1"/>
          </p:cNvSpPr>
          <p:nvPr>
            <p:ph type="title"/>
          </p:nvPr>
        </p:nvSpPr>
        <p:spPr bwMode="auto">
          <a:xfrm>
            <a:off x="1066800" y="381000"/>
            <a:ext cx="7877175"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89802" name="Rectangle 10">
            <a:extLst>
              <a:ext uri="{FF2B5EF4-FFF2-40B4-BE49-F238E27FC236}">
                <a16:creationId xmlns:a16="http://schemas.microsoft.com/office/drawing/2014/main" id="{220297CC-9174-4043-8D2B-F765E63B463B}"/>
              </a:ext>
            </a:extLst>
          </p:cNvPr>
          <p:cNvSpPr>
            <a:spLocks noGrp="1" noChangeArrowheads="1"/>
          </p:cNvSpPr>
          <p:nvPr>
            <p:ph type="body" idx="1"/>
          </p:nvPr>
        </p:nvSpPr>
        <p:spPr bwMode="auto">
          <a:xfrm>
            <a:off x="646113" y="1524000"/>
            <a:ext cx="8269287"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89803" name="Rectangle 11">
            <a:extLst>
              <a:ext uri="{FF2B5EF4-FFF2-40B4-BE49-F238E27FC236}">
                <a16:creationId xmlns:a16="http://schemas.microsoft.com/office/drawing/2014/main" id="{070361EF-1F17-415A-8B60-1483476AEC3F}"/>
              </a:ext>
            </a:extLst>
          </p:cNvPr>
          <p:cNvSpPr>
            <a:spLocks noGrp="1" noChangeArrowheads="1"/>
          </p:cNvSpPr>
          <p:nvPr>
            <p:ph type="sldNum" sz="quarter" idx="4"/>
          </p:nvPr>
        </p:nvSpPr>
        <p:spPr bwMode="auto">
          <a:xfrm>
            <a:off x="49213" y="720725"/>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solidFill>
                  <a:schemeClr val="bg1"/>
                </a:solidFill>
              </a:defRPr>
            </a:lvl1pPr>
          </a:lstStyle>
          <a:p>
            <a:fld id="{2F966D64-AF61-4A45-A7FC-A06ADA624A8B}" type="slidenum">
              <a:rPr lang="en-US" altLang="en-US"/>
              <a:pPr/>
              <a:t>‹#›</a:t>
            </a:fld>
            <a:endParaRPr lang="en-US" altLang="en-US">
              <a:solidFill>
                <a:schemeClr val="tx1"/>
              </a:solidFill>
            </a:endParaRPr>
          </a:p>
        </p:txBody>
      </p:sp>
      <p:sp>
        <p:nvSpPr>
          <p:cNvPr id="289804" name="Text Box 12">
            <a:extLst>
              <a:ext uri="{FF2B5EF4-FFF2-40B4-BE49-F238E27FC236}">
                <a16:creationId xmlns:a16="http://schemas.microsoft.com/office/drawing/2014/main" id="{4DED7CAD-09F9-41AF-8056-814405D2259A}"/>
              </a:ext>
            </a:extLst>
          </p:cNvPr>
          <p:cNvSpPr txBox="1">
            <a:spLocks noChangeArrowheads="1"/>
          </p:cNvSpPr>
          <p:nvPr/>
        </p:nvSpPr>
        <p:spPr bwMode="auto">
          <a:xfrm>
            <a:off x="685800" y="1143000"/>
            <a:ext cx="5349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GB" altLang="en-US" sz="1000">
                <a:solidFill>
                  <a:schemeClr val="bg1"/>
                </a:solidFill>
              </a:rPr>
              <a:t> </a:t>
            </a:r>
            <a:r>
              <a:rPr lang="en-GB" altLang="en-US" sz="1000">
                <a:solidFill>
                  <a:schemeClr val="bg1"/>
                </a:solidFill>
                <a:latin typeface="MS Shell Dlg" panose="020B0604020202020204" pitchFamily="34" charset="0"/>
              </a:rPr>
              <a:t> </a:t>
            </a:r>
            <a:r>
              <a:rPr lang="en-GB" altLang="en-US" sz="1000">
                <a:solidFill>
                  <a:schemeClr val="bg1"/>
                </a:solidFill>
              </a:rPr>
              <a:t>einar</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Lst>
  <p:hf hdr="0" ftr="0" dt="0"/>
  <p:txStyles>
    <p:titleStyle>
      <a:lvl1pPr algn="l" rtl="0" fontAlgn="base">
        <a:spcBef>
          <a:spcPct val="0"/>
        </a:spcBef>
        <a:spcAft>
          <a:spcPct val="0"/>
        </a:spcAft>
        <a:defRPr sz="3600" kern="12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anose="020B0604030504040204" pitchFamily="34" charset="0"/>
        </a:defRPr>
      </a:lvl2pPr>
      <a:lvl3pPr algn="l" rtl="0" fontAlgn="base">
        <a:spcBef>
          <a:spcPct val="0"/>
        </a:spcBef>
        <a:spcAft>
          <a:spcPct val="0"/>
        </a:spcAft>
        <a:defRPr sz="3600">
          <a:solidFill>
            <a:schemeClr val="tx2"/>
          </a:solidFill>
          <a:latin typeface="Tahoma" panose="020B0604030504040204" pitchFamily="34" charset="0"/>
        </a:defRPr>
      </a:lvl3pPr>
      <a:lvl4pPr algn="l" rtl="0" fontAlgn="base">
        <a:spcBef>
          <a:spcPct val="0"/>
        </a:spcBef>
        <a:spcAft>
          <a:spcPct val="0"/>
        </a:spcAft>
        <a:defRPr sz="3600">
          <a:solidFill>
            <a:schemeClr val="tx2"/>
          </a:solidFill>
          <a:latin typeface="Tahoma" panose="020B0604030504040204" pitchFamily="34" charset="0"/>
        </a:defRPr>
      </a:lvl4pPr>
      <a:lvl5pPr algn="l" rtl="0" fontAlgn="base">
        <a:spcBef>
          <a:spcPct val="0"/>
        </a:spcBef>
        <a:spcAft>
          <a:spcPct val="0"/>
        </a:spcAft>
        <a:defRPr sz="3600">
          <a:solidFill>
            <a:schemeClr val="tx2"/>
          </a:solidFill>
          <a:latin typeface="Tahoma" panose="020B0604030504040204" pitchFamily="34" charset="0"/>
        </a:defRPr>
      </a:lvl5pPr>
      <a:lvl6pPr marL="457200" algn="l" rtl="0" fontAlgn="base">
        <a:spcBef>
          <a:spcPct val="0"/>
        </a:spcBef>
        <a:spcAft>
          <a:spcPct val="0"/>
        </a:spcAft>
        <a:defRPr sz="3600">
          <a:solidFill>
            <a:schemeClr val="tx2"/>
          </a:solidFill>
          <a:latin typeface="Tahoma" panose="020B0604030504040204" pitchFamily="34" charset="0"/>
        </a:defRPr>
      </a:lvl6pPr>
      <a:lvl7pPr marL="914400" algn="l" rtl="0" fontAlgn="base">
        <a:spcBef>
          <a:spcPct val="0"/>
        </a:spcBef>
        <a:spcAft>
          <a:spcPct val="0"/>
        </a:spcAft>
        <a:defRPr sz="3600">
          <a:solidFill>
            <a:schemeClr val="tx2"/>
          </a:solidFill>
          <a:latin typeface="Tahoma" panose="020B0604030504040204" pitchFamily="34" charset="0"/>
        </a:defRPr>
      </a:lvl7pPr>
      <a:lvl8pPr marL="1371600" algn="l" rtl="0" fontAlgn="base">
        <a:spcBef>
          <a:spcPct val="0"/>
        </a:spcBef>
        <a:spcAft>
          <a:spcPct val="0"/>
        </a:spcAft>
        <a:defRPr sz="3600">
          <a:solidFill>
            <a:schemeClr val="tx2"/>
          </a:solidFill>
          <a:latin typeface="Tahoma" panose="020B0604030504040204" pitchFamily="34" charset="0"/>
        </a:defRPr>
      </a:lvl8pPr>
      <a:lvl9pPr marL="1828800" algn="l" rtl="0" fontAlgn="base">
        <a:spcBef>
          <a:spcPct val="0"/>
        </a:spcBef>
        <a:spcAft>
          <a:spcPct val="0"/>
        </a:spcAft>
        <a:defRPr sz="3600">
          <a:solidFill>
            <a:schemeClr val="tx2"/>
          </a:solidFill>
          <a:latin typeface="Tahoma" panose="020B0604030504040204" pitchFamily="34" charset="0"/>
        </a:defRPr>
      </a:lvl9pPr>
    </p:titleStyle>
    <p:bodyStyle>
      <a:lvl1pPr marL="342900" indent="-342900" algn="l" rtl="0" fontAlgn="base">
        <a:spcBef>
          <a:spcPct val="20000"/>
        </a:spcBef>
        <a:spcAft>
          <a:spcPct val="0"/>
        </a:spcAft>
        <a:buClr>
          <a:schemeClr val="folHlink"/>
        </a:buClr>
        <a:buSzPct val="60000"/>
        <a:buFont typeface="Wingdings" panose="05000000000000000000" pitchFamily="2" charset="2"/>
        <a:buChar char="n"/>
        <a:defRPr sz="2800" kern="1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anose="05000000000000000000" pitchFamily="2" charset="2"/>
        <a:buChar char="n"/>
        <a:defRPr sz="2400" kern="1200">
          <a:solidFill>
            <a:schemeClr val="tx1"/>
          </a:solidFill>
          <a:latin typeface="+mn-lt"/>
          <a:ea typeface="+mn-ea"/>
          <a:cs typeface="+mn-cs"/>
        </a:defRPr>
      </a:lvl2pPr>
      <a:lvl3pPr marL="1143000" indent="-228600" algn="l" rtl="0" fontAlgn="base">
        <a:spcBef>
          <a:spcPct val="20000"/>
        </a:spcBef>
        <a:spcAft>
          <a:spcPct val="0"/>
        </a:spcAft>
        <a:buClr>
          <a:schemeClr val="accent2"/>
        </a:buClr>
        <a:buSzPct val="50000"/>
        <a:buFont typeface="Wingdings" panose="05000000000000000000" pitchFamily="2" charset="2"/>
        <a:buChar char="n"/>
        <a:defRPr sz="2000" kern="1200">
          <a:solidFill>
            <a:schemeClr val="tx1"/>
          </a:solidFill>
          <a:latin typeface="+mn-lt"/>
          <a:ea typeface="+mn-ea"/>
          <a:cs typeface="+mn-cs"/>
        </a:defRPr>
      </a:lvl3pPr>
      <a:lvl4pPr marL="1600200" indent="-228600" algn="l" rtl="0" fontAlgn="base">
        <a:spcBef>
          <a:spcPct val="20000"/>
        </a:spcBef>
        <a:spcAft>
          <a:spcPct val="0"/>
        </a:spcAft>
        <a:buClr>
          <a:schemeClr val="folHlink"/>
        </a:buClr>
        <a:buSzPct val="55000"/>
        <a:buFont typeface="Wingdings" panose="05000000000000000000" pitchFamily="2" charset="2"/>
        <a:buChar char="n"/>
        <a:defRPr kern="1200">
          <a:solidFill>
            <a:schemeClr val="tx1"/>
          </a:solidFill>
          <a:latin typeface="+mn-lt"/>
          <a:ea typeface="+mn-ea"/>
          <a:cs typeface="+mn-cs"/>
        </a:defRPr>
      </a:lvl4pPr>
      <a:lvl5pPr marL="2057400" indent="-228600" algn="l" rtl="0" fontAlgn="base">
        <a:spcBef>
          <a:spcPct val="20000"/>
        </a:spcBef>
        <a:spcAft>
          <a:spcPct val="0"/>
        </a:spcAft>
        <a:buClr>
          <a:schemeClr val="hlink"/>
        </a:buClr>
        <a:buSzPct val="50000"/>
        <a:buFont typeface="Wingdings" panose="05000000000000000000" pitchFamily="2" charset="2"/>
        <a:buChar char="n"/>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5.vml"/><Relationship Id="rId5" Type="http://schemas.openxmlformats.org/officeDocument/2006/relationships/image" Target="../media/image11.emf"/><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12.emf"/><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6.xml"/><Relationship Id="rId1" Type="http://schemas.openxmlformats.org/officeDocument/2006/relationships/vmlDrawing" Target="../drawings/vmlDrawing7.vml"/><Relationship Id="rId6" Type="http://schemas.openxmlformats.org/officeDocument/2006/relationships/image" Target="../media/image7.wmf"/><Relationship Id="rId5" Type="http://schemas.openxmlformats.org/officeDocument/2006/relationships/oleObject" Target="../embeddings/oleObject14.bin"/><Relationship Id="rId4" Type="http://schemas.openxmlformats.org/officeDocument/2006/relationships/image" Target="../media/image13.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6.xml"/><Relationship Id="rId1" Type="http://schemas.openxmlformats.org/officeDocument/2006/relationships/vmlDrawing" Target="../drawings/vmlDrawing8.vml"/><Relationship Id="rId5" Type="http://schemas.openxmlformats.org/officeDocument/2006/relationships/image" Target="../media/image14.emf"/><Relationship Id="rId4" Type="http://schemas.openxmlformats.org/officeDocument/2006/relationships/oleObject" Target="../embeddings/oleObject15.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15.wmf"/><Relationship Id="rId4" Type="http://schemas.openxmlformats.org/officeDocument/2006/relationships/oleObject" Target="../embeddings/oleObject1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6.xml"/><Relationship Id="rId1" Type="http://schemas.openxmlformats.org/officeDocument/2006/relationships/vmlDrawing" Target="../drawings/vmlDrawing10.vml"/><Relationship Id="rId5" Type="http://schemas.openxmlformats.org/officeDocument/2006/relationships/image" Target="../media/image14.emf"/><Relationship Id="rId4" Type="http://schemas.openxmlformats.org/officeDocument/2006/relationships/oleObject" Target="../embeddings/oleObject17.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image" Target="../media/image15.wmf"/><Relationship Id="rId5" Type="http://schemas.openxmlformats.org/officeDocument/2006/relationships/oleObject" Target="../embeddings/oleObject19.bin"/><Relationship Id="rId4" Type="http://schemas.openxmlformats.org/officeDocument/2006/relationships/image" Target="../media/image16.e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image" Target="../media/image18.wmf"/><Relationship Id="rId5" Type="http://schemas.openxmlformats.org/officeDocument/2006/relationships/oleObject" Target="../embeddings/oleObject21.bin"/><Relationship Id="rId4" Type="http://schemas.openxmlformats.org/officeDocument/2006/relationships/image" Target="../media/image17.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6.xml"/><Relationship Id="rId1" Type="http://schemas.openxmlformats.org/officeDocument/2006/relationships/vmlDrawing" Target="../drawings/vmlDrawing13.vml"/><Relationship Id="rId5" Type="http://schemas.openxmlformats.org/officeDocument/2006/relationships/image" Target="../media/image19.wmf"/><Relationship Id="rId4" Type="http://schemas.openxmlformats.org/officeDocument/2006/relationships/oleObject" Target="../embeddings/oleObject22.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14.vml"/><Relationship Id="rId5" Type="http://schemas.openxmlformats.org/officeDocument/2006/relationships/image" Target="../media/image20.wmf"/><Relationship Id="rId4" Type="http://schemas.openxmlformats.org/officeDocument/2006/relationships/oleObject" Target="../embeddings/oleObject23.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6.xml"/><Relationship Id="rId1" Type="http://schemas.openxmlformats.org/officeDocument/2006/relationships/vmlDrawing" Target="../drawings/vmlDrawing15.vml"/><Relationship Id="rId5" Type="http://schemas.openxmlformats.org/officeDocument/2006/relationships/image" Target="../media/image21.emf"/><Relationship Id="rId4" Type="http://schemas.openxmlformats.org/officeDocument/2006/relationships/oleObject" Target="../embeddings/oleObject24.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image" Target="../media/image22.wmf"/><Relationship Id="rId4" Type="http://schemas.openxmlformats.org/officeDocument/2006/relationships/oleObject" Target="../embeddings/oleObject25.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6.xml"/><Relationship Id="rId1" Type="http://schemas.openxmlformats.org/officeDocument/2006/relationships/vmlDrawing" Target="../drawings/vmlDrawing17.vml"/><Relationship Id="rId5" Type="http://schemas.openxmlformats.org/officeDocument/2006/relationships/image" Target="../media/image23.emf"/><Relationship Id="rId4" Type="http://schemas.openxmlformats.org/officeDocument/2006/relationships/oleObject" Target="../embeddings/oleObject26.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18.vml"/><Relationship Id="rId5" Type="http://schemas.openxmlformats.org/officeDocument/2006/relationships/image" Target="../media/image24.wmf"/><Relationship Id="rId4" Type="http://schemas.openxmlformats.org/officeDocument/2006/relationships/oleObject" Target="../embeddings/oleObject27.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25.wmf"/><Relationship Id="rId4" Type="http://schemas.openxmlformats.org/officeDocument/2006/relationships/oleObject" Target="../embeddings/oleObject28.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27.wmf"/><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30.bin"/><Relationship Id="rId5" Type="http://schemas.openxmlformats.org/officeDocument/2006/relationships/image" Target="../media/image26.wmf"/><Relationship Id="rId4" Type="http://schemas.openxmlformats.org/officeDocument/2006/relationships/oleObject" Target="../embeddings/oleObject29.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21.vml"/><Relationship Id="rId5" Type="http://schemas.openxmlformats.org/officeDocument/2006/relationships/image" Target="../media/image28.wmf"/><Relationship Id="rId4" Type="http://schemas.openxmlformats.org/officeDocument/2006/relationships/oleObject" Target="../embeddings/oleObject31.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5.wmf"/><Relationship Id="rId3" Type="http://schemas.openxmlformats.org/officeDocument/2006/relationships/notesSlide" Target="../notesSlides/notesSlide1.xml"/><Relationship Id="rId7" Type="http://schemas.openxmlformats.org/officeDocument/2006/relationships/image" Target="../media/image2.wmf"/><Relationship Id="rId12" Type="http://schemas.openxmlformats.org/officeDocument/2006/relationships/oleObject" Target="../embeddings/oleObject5.bin"/><Relationship Id="rId17" Type="http://schemas.openxmlformats.org/officeDocument/2006/relationships/image" Target="../media/image7.wmf"/><Relationship Id="rId2" Type="http://schemas.openxmlformats.org/officeDocument/2006/relationships/slideLayout" Target="../slideLayouts/slideLayout6.xml"/><Relationship Id="rId16" Type="http://schemas.openxmlformats.org/officeDocument/2006/relationships/oleObject" Target="../embeddings/oleObject7.bin"/><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4.wmf"/><Relationship Id="rId5" Type="http://schemas.openxmlformats.org/officeDocument/2006/relationships/image" Target="../media/image1.wmf"/><Relationship Id="rId15" Type="http://schemas.openxmlformats.org/officeDocument/2006/relationships/image" Target="../media/image6.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3.wmf"/><Relationship Id="rId14" Type="http://schemas.openxmlformats.org/officeDocument/2006/relationships/oleObject" Target="../embeddings/oleObject6.bin"/></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6.xml"/><Relationship Id="rId1" Type="http://schemas.openxmlformats.org/officeDocument/2006/relationships/vmlDrawing" Target="../drawings/vmlDrawing22.vml"/><Relationship Id="rId5" Type="http://schemas.openxmlformats.org/officeDocument/2006/relationships/image" Target="../media/image29.emf"/><Relationship Id="rId4" Type="http://schemas.openxmlformats.org/officeDocument/2006/relationships/oleObject" Target="../embeddings/oleObject32.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image" Target="../media/image30.wmf"/><Relationship Id="rId4" Type="http://schemas.openxmlformats.org/officeDocument/2006/relationships/oleObject" Target="../embeddings/oleObject33.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24.vml"/><Relationship Id="rId5" Type="http://schemas.openxmlformats.org/officeDocument/2006/relationships/image" Target="../media/image31.wmf"/><Relationship Id="rId4" Type="http://schemas.openxmlformats.org/officeDocument/2006/relationships/oleObject" Target="../embeddings/oleObject34.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25.vml"/><Relationship Id="rId5" Type="http://schemas.openxmlformats.org/officeDocument/2006/relationships/image" Target="../media/image32.emf"/><Relationship Id="rId4" Type="http://schemas.openxmlformats.org/officeDocument/2006/relationships/oleObject" Target="../embeddings/oleObject35.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6.xml"/><Relationship Id="rId1" Type="http://schemas.openxmlformats.org/officeDocument/2006/relationships/vmlDrawing" Target="../drawings/vmlDrawing26.vml"/><Relationship Id="rId5" Type="http://schemas.openxmlformats.org/officeDocument/2006/relationships/image" Target="../media/image33.emf"/><Relationship Id="rId4" Type="http://schemas.openxmlformats.org/officeDocument/2006/relationships/oleObject" Target="../embeddings/oleObject36.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9.emf"/><Relationship Id="rId4" Type="http://schemas.openxmlformats.org/officeDocument/2006/relationships/oleObject" Target="../embeddings/oleObject8.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10.wmf"/><Relationship Id="rId4" Type="http://schemas.openxmlformats.org/officeDocument/2006/relationships/oleObject" Target="../embeddings/oleObject9.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7.wmf"/><Relationship Id="rId4"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292" name="Rectangle 4">
            <a:extLst>
              <a:ext uri="{FF2B5EF4-FFF2-40B4-BE49-F238E27FC236}">
                <a16:creationId xmlns:a16="http://schemas.microsoft.com/office/drawing/2014/main" id="{63C840B0-A43D-430A-AA8D-E47CC2917CD7}"/>
              </a:ext>
            </a:extLst>
          </p:cNvPr>
          <p:cNvSpPr>
            <a:spLocks noGrp="1" noChangeArrowheads="1"/>
          </p:cNvSpPr>
          <p:nvPr>
            <p:ph type="ctrTitle"/>
          </p:nvPr>
        </p:nvSpPr>
        <p:spPr/>
        <p:txBody>
          <a:bodyPr/>
          <a:lstStyle/>
          <a:p>
            <a:r>
              <a:rPr lang="en-US" altLang="en-US"/>
              <a:t>Statistical catch at age models: Step by step guide in Excel</a:t>
            </a:r>
          </a:p>
        </p:txBody>
      </p:sp>
      <p:sp>
        <p:nvSpPr>
          <p:cNvPr id="652293" name="Rectangle 5">
            <a:extLst>
              <a:ext uri="{FF2B5EF4-FFF2-40B4-BE49-F238E27FC236}">
                <a16:creationId xmlns:a16="http://schemas.microsoft.com/office/drawing/2014/main" id="{2FE596D3-D539-431D-AECE-7BD30DDE31E1}"/>
              </a:ext>
            </a:extLst>
          </p:cNvPr>
          <p:cNvSpPr>
            <a:spLocks noGrp="1" noChangeArrowheads="1"/>
          </p:cNvSpPr>
          <p:nvPr>
            <p:ph type="subTitle" idx="1"/>
          </p:nvPr>
        </p:nvSpPr>
        <p:spPr/>
        <p:txBody>
          <a:bodyPr/>
          <a:lstStyle/>
          <a:p>
            <a:r>
              <a:rPr lang="en-US" altLang="en-US"/>
              <a:t>Einar Hjörleifsson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0117AD58-A420-4838-8C1F-154AAB16C628}"/>
              </a:ext>
            </a:extLst>
          </p:cNvPr>
          <p:cNvSpPr>
            <a:spLocks noGrp="1"/>
          </p:cNvSpPr>
          <p:nvPr>
            <p:ph type="sldNum" sz="quarter" idx="10"/>
          </p:nvPr>
        </p:nvSpPr>
        <p:spPr/>
        <p:txBody>
          <a:bodyPr/>
          <a:lstStyle/>
          <a:p>
            <a:fld id="{08BF3068-A896-43C6-A494-494466423A51}" type="slidenum">
              <a:rPr lang="en-US" altLang="en-US"/>
              <a:pPr/>
              <a:t>10</a:t>
            </a:fld>
            <a:endParaRPr lang="en-US" altLang="en-US">
              <a:solidFill>
                <a:schemeClr val="tx1"/>
              </a:solidFill>
            </a:endParaRPr>
          </a:p>
        </p:txBody>
      </p:sp>
      <p:sp>
        <p:nvSpPr>
          <p:cNvPr id="422914" name="Rectangle 2">
            <a:extLst>
              <a:ext uri="{FF2B5EF4-FFF2-40B4-BE49-F238E27FC236}">
                <a16:creationId xmlns:a16="http://schemas.microsoft.com/office/drawing/2014/main" id="{25CFDBC9-48BC-45C4-812F-9692FA326FAE}"/>
              </a:ext>
            </a:extLst>
          </p:cNvPr>
          <p:cNvSpPr>
            <a:spLocks noGrp="1" noChangeArrowheads="1"/>
          </p:cNvSpPr>
          <p:nvPr>
            <p:ph type="title"/>
          </p:nvPr>
        </p:nvSpPr>
        <p:spPr/>
        <p:txBody>
          <a:bodyPr/>
          <a:lstStyle/>
          <a:p>
            <a:r>
              <a:rPr lang="en-GB" altLang="en-US"/>
              <a:t>Selectivity - double half-Gaussian</a:t>
            </a:r>
          </a:p>
        </p:txBody>
      </p:sp>
      <p:graphicFrame>
        <p:nvGraphicFramePr>
          <p:cNvPr id="422915" name="Object 3">
            <a:extLst>
              <a:ext uri="{FF2B5EF4-FFF2-40B4-BE49-F238E27FC236}">
                <a16:creationId xmlns:a16="http://schemas.microsoft.com/office/drawing/2014/main" id="{DE3DFFB9-2EBD-451F-B2DF-656EB9661EB0}"/>
              </a:ext>
            </a:extLst>
          </p:cNvPr>
          <p:cNvGraphicFramePr>
            <a:graphicFrameLocks noChangeAspect="1"/>
          </p:cNvGraphicFramePr>
          <p:nvPr>
            <p:ph type="chart" idx="1"/>
          </p:nvPr>
        </p:nvGraphicFramePr>
        <p:xfrm>
          <a:off x="457200" y="1676400"/>
          <a:ext cx="8204200" cy="4953000"/>
        </p:xfrm>
        <a:graphic>
          <a:graphicData uri="http://schemas.openxmlformats.org/presentationml/2006/ole">
            <mc:AlternateContent xmlns:mc="http://schemas.openxmlformats.org/markup-compatibility/2006">
              <mc:Choice xmlns:v="urn:schemas-microsoft-com:vml" Requires="v">
                <p:oleObj spid="_x0000_s422918" name="Chart" r:id="rId4" imgW="7401385" imgH="4467571" progId="MSGraph.Chart.8">
                  <p:embed followColorScheme="full"/>
                </p:oleObj>
              </mc:Choice>
              <mc:Fallback>
                <p:oleObj name="Chart" r:id="rId4" imgW="7401385" imgH="446757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 y="1676400"/>
                        <a:ext cx="8204200" cy="4953000"/>
                      </a:xfrm>
                      <a:prstGeom prst="rect">
                        <a:avLst/>
                      </a:prstGeom>
                    </p:spPr>
                  </p:pic>
                </p:oleObj>
              </mc:Fallback>
            </mc:AlternateContent>
          </a:graphicData>
        </a:graphic>
      </p:graphicFrame>
      <p:sp>
        <p:nvSpPr>
          <p:cNvPr id="422916" name="Text Box 4">
            <a:extLst>
              <a:ext uri="{FF2B5EF4-FFF2-40B4-BE49-F238E27FC236}">
                <a16:creationId xmlns:a16="http://schemas.microsoft.com/office/drawing/2014/main" id="{ABDEEACB-5115-49D8-9CE8-F1F1D8A33ACE}"/>
              </a:ext>
            </a:extLst>
          </p:cNvPr>
          <p:cNvSpPr txBox="1">
            <a:spLocks noChangeArrowheads="1"/>
          </p:cNvSpPr>
          <p:nvPr/>
        </p:nvSpPr>
        <p:spPr bwMode="auto">
          <a:xfrm>
            <a:off x="6477000" y="1219200"/>
            <a:ext cx="2403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762000" eaLnBrk="0" hangingPunct="0">
              <a:defRPr sz="2400">
                <a:solidFill>
                  <a:schemeClr val="tx1"/>
                </a:solidFill>
                <a:latin typeface="Times New Roman" panose="02020603050405020304" pitchFamily="18" charset="0"/>
              </a:defRPr>
            </a:lvl1pPr>
            <a:lvl2pPr marL="571500" algn="l" defTabSz="762000" eaLnBrk="0" hangingPunct="0">
              <a:defRPr sz="2400">
                <a:solidFill>
                  <a:schemeClr val="tx1"/>
                </a:solidFill>
                <a:latin typeface="Times New Roman" panose="02020603050405020304" pitchFamily="18" charset="0"/>
              </a:defRPr>
            </a:lvl2pPr>
            <a:lvl3pPr marL="1143000" algn="l" defTabSz="762000" eaLnBrk="0" hangingPunct="0">
              <a:defRPr sz="2400">
                <a:solidFill>
                  <a:schemeClr val="tx1"/>
                </a:solidFill>
                <a:latin typeface="Times New Roman" panose="02020603050405020304" pitchFamily="18" charset="0"/>
              </a:defRPr>
            </a:lvl3pPr>
            <a:lvl4pPr marL="1714500" algn="l" defTabSz="762000" eaLnBrk="0" hangingPunct="0">
              <a:defRPr sz="2400">
                <a:solidFill>
                  <a:schemeClr val="tx1"/>
                </a:solidFill>
                <a:latin typeface="Times New Roman" panose="02020603050405020304" pitchFamily="18" charset="0"/>
              </a:defRPr>
            </a:lvl4pPr>
            <a:lvl5pPr marL="2286000" algn="l"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a:latin typeface="Arial" panose="020B0604020202020204" pitchFamily="34" charset="0"/>
              </a:rPr>
              <a:t>Note asymmetry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2">
            <a:extLst>
              <a:ext uri="{FF2B5EF4-FFF2-40B4-BE49-F238E27FC236}">
                <a16:creationId xmlns:a16="http://schemas.microsoft.com/office/drawing/2014/main" id="{5B30519D-989D-4F01-8806-C4B760A93A8F}"/>
              </a:ext>
            </a:extLst>
          </p:cNvPr>
          <p:cNvSpPr>
            <a:spLocks noGrp="1"/>
          </p:cNvSpPr>
          <p:nvPr>
            <p:ph type="sldNum" sz="quarter" idx="10"/>
          </p:nvPr>
        </p:nvSpPr>
        <p:spPr/>
        <p:txBody>
          <a:bodyPr/>
          <a:lstStyle/>
          <a:p>
            <a:fld id="{93D71838-C5C2-4130-9212-72143006E15F}" type="slidenum">
              <a:rPr lang="en-US" altLang="en-US"/>
              <a:pPr/>
              <a:t>11</a:t>
            </a:fld>
            <a:endParaRPr lang="en-US" altLang="en-US">
              <a:solidFill>
                <a:schemeClr val="tx1"/>
              </a:solidFill>
            </a:endParaRPr>
          </a:p>
        </p:txBody>
      </p:sp>
      <p:graphicFrame>
        <p:nvGraphicFramePr>
          <p:cNvPr id="408583" name="Object 7">
            <a:extLst>
              <a:ext uri="{FF2B5EF4-FFF2-40B4-BE49-F238E27FC236}">
                <a16:creationId xmlns:a16="http://schemas.microsoft.com/office/drawing/2014/main" id="{1867C52A-A4EB-4C48-86B2-05DB0CF7114C}"/>
              </a:ext>
            </a:extLst>
          </p:cNvPr>
          <p:cNvGraphicFramePr>
            <a:graphicFrameLocks noChangeAspect="1"/>
          </p:cNvGraphicFramePr>
          <p:nvPr/>
        </p:nvGraphicFramePr>
        <p:xfrm>
          <a:off x="896938" y="1447800"/>
          <a:ext cx="7789862" cy="5200650"/>
        </p:xfrm>
        <a:graphic>
          <a:graphicData uri="http://schemas.openxmlformats.org/presentationml/2006/ole">
            <mc:AlternateContent xmlns:mc="http://schemas.openxmlformats.org/markup-compatibility/2006">
              <mc:Choice xmlns:v="urn:schemas-microsoft-com:vml" Requires="v">
                <p:oleObj spid="_x0000_s408584" name="Worksheet" r:id="rId4" imgW="7829484" imgH="5210197" progId="Excel.Sheet.8">
                  <p:embed/>
                </p:oleObj>
              </mc:Choice>
              <mc:Fallback>
                <p:oleObj name="Worksheet" r:id="rId4" imgW="7829484" imgH="5210197" progId="Excel.Sheet.8">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6938" y="1447800"/>
                        <a:ext cx="7789862" cy="52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8578" name="Rectangle 2">
            <a:extLst>
              <a:ext uri="{FF2B5EF4-FFF2-40B4-BE49-F238E27FC236}">
                <a16:creationId xmlns:a16="http://schemas.microsoft.com/office/drawing/2014/main" id="{B6D1F17B-0410-4CCE-AED6-98FCAC118677}"/>
              </a:ext>
            </a:extLst>
          </p:cNvPr>
          <p:cNvSpPr>
            <a:spLocks noGrp="1" noChangeArrowheads="1"/>
          </p:cNvSpPr>
          <p:nvPr>
            <p:ph type="title"/>
          </p:nvPr>
        </p:nvSpPr>
        <p:spPr>
          <a:xfrm>
            <a:off x="1066800" y="457200"/>
            <a:ext cx="7877175" cy="685800"/>
          </a:xfrm>
        </p:spPr>
        <p:txBody>
          <a:bodyPr/>
          <a:lstStyle/>
          <a:p>
            <a:r>
              <a:rPr lang="en-GB" altLang="en-US"/>
              <a:t>The map</a:t>
            </a:r>
          </a:p>
        </p:txBody>
      </p:sp>
      <p:sp>
        <p:nvSpPr>
          <p:cNvPr id="408580" name="Text Box 4">
            <a:extLst>
              <a:ext uri="{FF2B5EF4-FFF2-40B4-BE49-F238E27FC236}">
                <a16:creationId xmlns:a16="http://schemas.microsoft.com/office/drawing/2014/main" id="{5D0953FA-92CF-4D30-B546-66F60D14979D}"/>
              </a:ext>
            </a:extLst>
          </p:cNvPr>
          <p:cNvSpPr txBox="1">
            <a:spLocks noChangeArrowheads="1"/>
          </p:cNvSpPr>
          <p:nvPr/>
        </p:nvSpPr>
        <p:spPr bwMode="auto">
          <a:xfrm>
            <a:off x="400050" y="2592388"/>
            <a:ext cx="1485900" cy="606425"/>
          </a:xfrm>
          <a:prstGeom prst="rect">
            <a:avLst/>
          </a:prstGeom>
          <a:solidFill>
            <a:srgbClr val="FFFFFF"/>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a:solidFill>
                  <a:schemeClr val="hlink"/>
                </a:solidFill>
              </a:rPr>
              <a:t>Store Afull, </a:t>
            </a:r>
            <a:r>
              <a:rPr lang="en-GB" altLang="en-US" sz="1600">
                <a:solidFill>
                  <a:schemeClr val="hlink"/>
                </a:solidFill>
                <a:latin typeface="Symbol" panose="05050102010706020507" pitchFamily="18" charset="2"/>
              </a:rPr>
              <a:t>s</a:t>
            </a:r>
            <a:r>
              <a:rPr lang="en-GB" altLang="en-US" sz="1600">
                <a:solidFill>
                  <a:schemeClr val="hlink"/>
                </a:solidFill>
              </a:rPr>
              <a:t>L</a:t>
            </a:r>
          </a:p>
          <a:p>
            <a:r>
              <a:rPr lang="en-GB" altLang="en-US" sz="1600">
                <a:solidFill>
                  <a:schemeClr val="hlink"/>
                </a:solidFill>
              </a:rPr>
              <a:t>and </a:t>
            </a:r>
            <a:r>
              <a:rPr lang="en-GB" altLang="en-US" sz="1600">
                <a:solidFill>
                  <a:schemeClr val="hlink"/>
                </a:solidFill>
                <a:latin typeface="Symbol" panose="05050102010706020507" pitchFamily="18" charset="2"/>
              </a:rPr>
              <a:t>s</a:t>
            </a:r>
            <a:r>
              <a:rPr lang="en-GB" altLang="en-US" sz="1600">
                <a:solidFill>
                  <a:schemeClr val="hlink"/>
                </a:solidFill>
              </a:rPr>
              <a:t>R here</a:t>
            </a:r>
          </a:p>
        </p:txBody>
      </p:sp>
      <p:sp>
        <p:nvSpPr>
          <p:cNvPr id="408581" name="Oval 5">
            <a:extLst>
              <a:ext uri="{FF2B5EF4-FFF2-40B4-BE49-F238E27FC236}">
                <a16:creationId xmlns:a16="http://schemas.microsoft.com/office/drawing/2014/main" id="{59DEDC4B-F268-45EB-84F9-959E7B760114}"/>
              </a:ext>
            </a:extLst>
          </p:cNvPr>
          <p:cNvSpPr>
            <a:spLocks noChangeArrowheads="1"/>
          </p:cNvSpPr>
          <p:nvPr/>
        </p:nvSpPr>
        <p:spPr bwMode="auto">
          <a:xfrm>
            <a:off x="1676400" y="1371600"/>
            <a:ext cx="2362200" cy="9144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8582" name="Text Box 6">
            <a:extLst>
              <a:ext uri="{FF2B5EF4-FFF2-40B4-BE49-F238E27FC236}">
                <a16:creationId xmlns:a16="http://schemas.microsoft.com/office/drawing/2014/main" id="{6ECE227F-2774-4F9A-B0BE-F33E322E7170}"/>
              </a:ext>
            </a:extLst>
          </p:cNvPr>
          <p:cNvSpPr txBox="1">
            <a:spLocks noChangeArrowheads="1"/>
          </p:cNvSpPr>
          <p:nvPr/>
        </p:nvSpPr>
        <p:spPr bwMode="auto">
          <a:xfrm>
            <a:off x="1920875" y="1752600"/>
            <a:ext cx="19065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hlink"/>
                </a:solidFill>
              </a:rPr>
              <a:t>Calculate s</a:t>
            </a:r>
            <a:r>
              <a:rPr lang="en-GB" altLang="en-US" sz="1200" b="1">
                <a:solidFill>
                  <a:schemeClr val="hlink"/>
                </a:solidFill>
              </a:rPr>
              <a:t>a</a:t>
            </a:r>
            <a:r>
              <a:rPr lang="en-GB" altLang="en-US" sz="1600" b="1">
                <a:solidFill>
                  <a:schemeClr val="hlink"/>
                </a:solidFill>
              </a:rPr>
              <a:t> here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2">
            <a:extLst>
              <a:ext uri="{FF2B5EF4-FFF2-40B4-BE49-F238E27FC236}">
                <a16:creationId xmlns:a16="http://schemas.microsoft.com/office/drawing/2014/main" id="{3D6315DF-C7E0-4D96-BD4F-1E623D8A09D3}"/>
              </a:ext>
            </a:extLst>
          </p:cNvPr>
          <p:cNvSpPr>
            <a:spLocks noGrp="1"/>
          </p:cNvSpPr>
          <p:nvPr>
            <p:ph type="sldNum" sz="quarter" idx="10"/>
          </p:nvPr>
        </p:nvSpPr>
        <p:spPr/>
        <p:txBody>
          <a:bodyPr/>
          <a:lstStyle/>
          <a:p>
            <a:fld id="{46E0438F-D740-4341-8F02-13F7FC08F12E}" type="slidenum">
              <a:rPr lang="en-US" altLang="en-US"/>
              <a:pPr/>
              <a:t>12</a:t>
            </a:fld>
            <a:endParaRPr lang="en-US" altLang="en-US">
              <a:solidFill>
                <a:schemeClr val="tx1"/>
              </a:solidFill>
            </a:endParaRPr>
          </a:p>
        </p:txBody>
      </p:sp>
      <p:sp>
        <p:nvSpPr>
          <p:cNvPr id="687106" name="Rectangle 2">
            <a:extLst>
              <a:ext uri="{FF2B5EF4-FFF2-40B4-BE49-F238E27FC236}">
                <a16:creationId xmlns:a16="http://schemas.microsoft.com/office/drawing/2014/main" id="{CFAD2765-73AA-478C-A489-647A7D9F2E43}"/>
              </a:ext>
            </a:extLst>
          </p:cNvPr>
          <p:cNvSpPr>
            <a:spLocks noGrp="1" noChangeArrowheads="1"/>
          </p:cNvSpPr>
          <p:nvPr>
            <p:ph type="title"/>
          </p:nvPr>
        </p:nvSpPr>
        <p:spPr/>
        <p:txBody>
          <a:bodyPr/>
          <a:lstStyle/>
          <a:p>
            <a:r>
              <a:rPr lang="en-GB" altLang="en-US"/>
              <a:t>The map: s</a:t>
            </a:r>
            <a:r>
              <a:rPr lang="en-GB" altLang="en-US" sz="2400"/>
              <a:t>ay</a:t>
            </a:r>
            <a:r>
              <a:rPr lang="en-GB" altLang="en-US"/>
              <a:t> details</a:t>
            </a:r>
          </a:p>
        </p:txBody>
      </p:sp>
      <p:graphicFrame>
        <p:nvGraphicFramePr>
          <p:cNvPr id="687107" name="Object 3">
            <a:extLst>
              <a:ext uri="{FF2B5EF4-FFF2-40B4-BE49-F238E27FC236}">
                <a16:creationId xmlns:a16="http://schemas.microsoft.com/office/drawing/2014/main" id="{EDE81586-7CA4-4186-A9BF-20E8FA5E2218}"/>
              </a:ext>
            </a:extLst>
          </p:cNvPr>
          <p:cNvGraphicFramePr>
            <a:graphicFrameLocks noChangeAspect="1"/>
          </p:cNvGraphicFramePr>
          <p:nvPr/>
        </p:nvGraphicFramePr>
        <p:xfrm>
          <a:off x="896938" y="1760538"/>
          <a:ext cx="7264400" cy="4286250"/>
        </p:xfrm>
        <a:graphic>
          <a:graphicData uri="http://schemas.openxmlformats.org/presentationml/2006/ole">
            <mc:AlternateContent xmlns:mc="http://schemas.openxmlformats.org/markup-compatibility/2006">
              <mc:Choice xmlns:v="urn:schemas-microsoft-com:vml" Requires="v">
                <p:oleObj spid="_x0000_s687114" name="Worksheet" r:id="rId3" imgW="4105240" imgH="2447879" progId="Excel.Sheet.8">
                  <p:embed/>
                </p:oleObj>
              </mc:Choice>
              <mc:Fallback>
                <p:oleObj name="Worksheet" r:id="rId3" imgW="4105240" imgH="2447879" progId="Excel.Shee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6938" y="1760538"/>
                        <a:ext cx="7264400"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87108" name="Text Box 4">
            <a:extLst>
              <a:ext uri="{FF2B5EF4-FFF2-40B4-BE49-F238E27FC236}">
                <a16:creationId xmlns:a16="http://schemas.microsoft.com/office/drawing/2014/main" id="{A0A699FE-DE30-4E35-9190-A8CB7A119649}"/>
              </a:ext>
            </a:extLst>
          </p:cNvPr>
          <p:cNvSpPr txBox="1">
            <a:spLocks noChangeArrowheads="1"/>
          </p:cNvSpPr>
          <p:nvPr/>
        </p:nvSpPr>
        <p:spPr bwMode="auto">
          <a:xfrm>
            <a:off x="1116013" y="1268413"/>
            <a:ext cx="4819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GB" altLang="en-US"/>
              <a:t>Estimated parameters</a:t>
            </a:r>
          </a:p>
        </p:txBody>
      </p:sp>
      <p:graphicFrame>
        <p:nvGraphicFramePr>
          <p:cNvPr id="687111" name="Object 7">
            <a:extLst>
              <a:ext uri="{FF2B5EF4-FFF2-40B4-BE49-F238E27FC236}">
                <a16:creationId xmlns:a16="http://schemas.microsoft.com/office/drawing/2014/main" id="{D70C7C62-9E80-4B82-A825-DAAD76349AE0}"/>
              </a:ext>
            </a:extLst>
          </p:cNvPr>
          <p:cNvGraphicFramePr>
            <a:graphicFrameLocks noChangeAspect="1"/>
          </p:cNvGraphicFramePr>
          <p:nvPr>
            <p:ph idx="4294967295"/>
          </p:nvPr>
        </p:nvGraphicFramePr>
        <p:xfrm>
          <a:off x="2195513" y="4681538"/>
          <a:ext cx="3354387" cy="1627187"/>
        </p:xfrm>
        <a:graphic>
          <a:graphicData uri="http://schemas.openxmlformats.org/presentationml/2006/ole">
            <mc:AlternateContent xmlns:mc="http://schemas.openxmlformats.org/markup-compatibility/2006">
              <mc:Choice xmlns:v="urn:schemas-microsoft-com:vml" Requires="v">
                <p:oleObj spid="_x0000_s687115" name="Equation" r:id="rId5" imgW="1676160" imgH="812520" progId="Equation.DSMT4">
                  <p:embed/>
                </p:oleObj>
              </mc:Choice>
              <mc:Fallback>
                <p:oleObj name="Equation" r:id="rId5" imgW="1676160" imgH="81252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95513" y="4681538"/>
                        <a:ext cx="3354387" cy="16271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87113" name="Text Box 9">
            <a:extLst>
              <a:ext uri="{FF2B5EF4-FFF2-40B4-BE49-F238E27FC236}">
                <a16:creationId xmlns:a16="http://schemas.microsoft.com/office/drawing/2014/main" id="{014B4158-9096-4AFF-9418-EBED1377C09D}"/>
              </a:ext>
            </a:extLst>
          </p:cNvPr>
          <p:cNvSpPr txBox="1">
            <a:spLocks noChangeArrowheads="1"/>
          </p:cNvSpPr>
          <p:nvPr/>
        </p:nvSpPr>
        <p:spPr bwMode="auto">
          <a:xfrm>
            <a:off x="1611313" y="6356350"/>
            <a:ext cx="72183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a:t>Excel speak: =exp(-((a-afull)^2/if(a=&lt;afull;sL;sR)))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7F6ACE9C-7744-4AC9-8BE4-6BC3E7477A0E}"/>
              </a:ext>
            </a:extLst>
          </p:cNvPr>
          <p:cNvSpPr>
            <a:spLocks noGrp="1"/>
          </p:cNvSpPr>
          <p:nvPr>
            <p:ph type="sldNum" sz="quarter" idx="10"/>
          </p:nvPr>
        </p:nvSpPr>
        <p:spPr/>
        <p:txBody>
          <a:bodyPr/>
          <a:lstStyle/>
          <a:p>
            <a:fld id="{380E6D32-C9E0-42BB-9489-5C28CD2351D0}" type="slidenum">
              <a:rPr lang="en-US" altLang="en-US"/>
              <a:pPr/>
              <a:t>13</a:t>
            </a:fld>
            <a:endParaRPr lang="en-US" altLang="en-US">
              <a:solidFill>
                <a:schemeClr val="tx1"/>
              </a:solidFill>
            </a:endParaRPr>
          </a:p>
        </p:txBody>
      </p:sp>
      <p:sp>
        <p:nvSpPr>
          <p:cNvPr id="399362" name="Rectangle 2">
            <a:extLst>
              <a:ext uri="{FF2B5EF4-FFF2-40B4-BE49-F238E27FC236}">
                <a16:creationId xmlns:a16="http://schemas.microsoft.com/office/drawing/2014/main" id="{D9359853-DF67-4861-9A5C-FF7565EC3837}"/>
              </a:ext>
            </a:extLst>
          </p:cNvPr>
          <p:cNvSpPr>
            <a:spLocks noGrp="1" noChangeArrowheads="1"/>
          </p:cNvSpPr>
          <p:nvPr>
            <p:ph type="title"/>
          </p:nvPr>
        </p:nvSpPr>
        <p:spPr/>
        <p:txBody>
          <a:bodyPr/>
          <a:lstStyle/>
          <a:p>
            <a:r>
              <a:rPr lang="en-GB" altLang="en-US"/>
              <a:t>A word on nomenclature</a:t>
            </a:r>
          </a:p>
        </p:txBody>
      </p:sp>
      <p:sp>
        <p:nvSpPr>
          <p:cNvPr id="399363" name="Rectangle 3">
            <a:extLst>
              <a:ext uri="{FF2B5EF4-FFF2-40B4-BE49-F238E27FC236}">
                <a16:creationId xmlns:a16="http://schemas.microsoft.com/office/drawing/2014/main" id="{2BACE6E8-A8A9-4025-92E9-84D71CAF2F56}"/>
              </a:ext>
            </a:extLst>
          </p:cNvPr>
          <p:cNvSpPr>
            <a:spLocks noGrp="1" noChangeArrowheads="1"/>
          </p:cNvSpPr>
          <p:nvPr>
            <p:ph type="body" idx="1"/>
          </p:nvPr>
        </p:nvSpPr>
        <p:spPr/>
        <p:txBody>
          <a:bodyPr/>
          <a:lstStyle/>
          <a:p>
            <a:r>
              <a:rPr lang="en-US" altLang="en-US"/>
              <a:t>Often make the following distinction:</a:t>
            </a:r>
          </a:p>
          <a:p>
            <a:pPr lvl="1"/>
            <a:r>
              <a:rPr lang="en-US" altLang="en-US">
                <a:solidFill>
                  <a:schemeClr val="hlink"/>
                </a:solidFill>
              </a:rPr>
              <a:t>Selectivity</a:t>
            </a:r>
            <a:r>
              <a:rPr lang="en-US" altLang="en-US"/>
              <a:t>: The probability of catching an individual of a given age scaled to the maximum probability over all ages, given that all animals are available to be caught by a certain gear in a certain plaice.</a:t>
            </a:r>
          </a:p>
          <a:p>
            <a:pPr lvl="2"/>
            <a:r>
              <a:rPr lang="en-US" altLang="en-US"/>
              <a:t>This is what gear technologist study at lengths! when they are studying the properties of various gears.</a:t>
            </a:r>
          </a:p>
          <a:p>
            <a:pPr lvl="1"/>
            <a:r>
              <a:rPr lang="en-US" altLang="en-US">
                <a:solidFill>
                  <a:schemeClr val="hlink"/>
                </a:solidFill>
              </a:rPr>
              <a:t>Availability</a:t>
            </a:r>
            <a:r>
              <a:rPr lang="en-US" altLang="en-US"/>
              <a:t>: The relative probability, as a function of age, of being in the area in which catching occurs.</a:t>
            </a:r>
          </a:p>
          <a:p>
            <a:pPr lvl="1"/>
            <a:r>
              <a:rPr lang="en-US" altLang="en-US">
                <a:solidFill>
                  <a:schemeClr val="hlink"/>
                </a:solidFill>
              </a:rPr>
              <a:t>Vulnerability</a:t>
            </a:r>
            <a:r>
              <a:rPr lang="en-US" altLang="en-US"/>
              <a:t>: The combination of selectivity and availability.</a:t>
            </a:r>
          </a:p>
          <a:p>
            <a:pPr lvl="2"/>
            <a:r>
              <a:rPr lang="en-GB" altLang="en-US" sz="1800"/>
              <a:t>Thus should really refer to vulnerability but lets stick with the more ambiguous word selectivity, the reason being its wide usage.</a:t>
            </a:r>
          </a:p>
          <a:p>
            <a:pPr lvl="2">
              <a:buFont typeface="Wingdings" panose="05000000000000000000" pitchFamily="2" charset="2"/>
              <a:buNone/>
            </a:pPr>
            <a:endParaRPr lang="en-GB" altLang="en-US" sz="1800"/>
          </a:p>
        </p:txBody>
      </p:sp>
      <p:sp>
        <p:nvSpPr>
          <p:cNvPr id="399365" name="Text Box 5">
            <a:extLst>
              <a:ext uri="{FF2B5EF4-FFF2-40B4-BE49-F238E27FC236}">
                <a16:creationId xmlns:a16="http://schemas.microsoft.com/office/drawing/2014/main" id="{D09F2A17-C410-4D19-AD23-13C6AEA878C6}"/>
              </a:ext>
            </a:extLst>
          </p:cNvPr>
          <p:cNvSpPr txBox="1">
            <a:spLocks noChangeArrowheads="1"/>
          </p:cNvSpPr>
          <p:nvPr/>
        </p:nvSpPr>
        <p:spPr bwMode="auto">
          <a:xfrm>
            <a:off x="7475538" y="115888"/>
            <a:ext cx="1589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s-IS" altLang="en-US" b="1">
                <a:solidFill>
                  <a:schemeClr val="hlink"/>
                </a:solidFill>
              </a:rPr>
              <a:t>Side step</a:t>
            </a:r>
            <a:endParaRPr lang="en-GB" altLang="en-US" b="1">
              <a:solidFill>
                <a:schemeClr val="hlink"/>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1B7371E-EA96-42E6-83A1-3308FE4E095F}"/>
              </a:ext>
            </a:extLst>
          </p:cNvPr>
          <p:cNvSpPr>
            <a:spLocks noGrp="1"/>
          </p:cNvSpPr>
          <p:nvPr>
            <p:ph type="sldNum" sz="quarter" idx="10"/>
          </p:nvPr>
        </p:nvSpPr>
        <p:spPr/>
        <p:txBody>
          <a:bodyPr/>
          <a:lstStyle/>
          <a:p>
            <a:fld id="{7ED5EC94-D6A0-46D4-9FA8-775BDC36E6AE}" type="slidenum">
              <a:rPr lang="en-US" altLang="en-US"/>
              <a:pPr/>
              <a:t>14</a:t>
            </a:fld>
            <a:endParaRPr lang="en-US" altLang="en-US">
              <a:solidFill>
                <a:schemeClr val="tx1"/>
              </a:solidFill>
            </a:endParaRPr>
          </a:p>
        </p:txBody>
      </p:sp>
      <p:sp>
        <p:nvSpPr>
          <p:cNvPr id="664578" name="Rectangle 2">
            <a:extLst>
              <a:ext uri="{FF2B5EF4-FFF2-40B4-BE49-F238E27FC236}">
                <a16:creationId xmlns:a16="http://schemas.microsoft.com/office/drawing/2014/main" id="{A7AABF8D-E0D5-4F60-A56E-00459A7F700E}"/>
              </a:ext>
            </a:extLst>
          </p:cNvPr>
          <p:cNvSpPr>
            <a:spLocks noGrp="1" noChangeArrowheads="1"/>
          </p:cNvSpPr>
          <p:nvPr>
            <p:ph type="title"/>
          </p:nvPr>
        </p:nvSpPr>
        <p:spPr/>
        <p:txBody>
          <a:bodyPr/>
          <a:lstStyle/>
          <a:p>
            <a:r>
              <a:rPr lang="en-GB" altLang="en-US"/>
              <a:t>Setting up F</a:t>
            </a:r>
            <a:r>
              <a:rPr lang="en-GB" altLang="en-US" sz="3200"/>
              <a:t>y</a:t>
            </a:r>
            <a:r>
              <a:rPr lang="en-GB" altLang="en-US"/>
              <a:t> and calculating F</a:t>
            </a:r>
            <a:r>
              <a:rPr lang="en-GB" altLang="en-US" sz="3200"/>
              <a:t>ay</a:t>
            </a:r>
          </a:p>
        </p:txBody>
      </p:sp>
      <p:sp>
        <p:nvSpPr>
          <p:cNvPr id="664579" name="Rectangle 3">
            <a:extLst>
              <a:ext uri="{FF2B5EF4-FFF2-40B4-BE49-F238E27FC236}">
                <a16:creationId xmlns:a16="http://schemas.microsoft.com/office/drawing/2014/main" id="{3A6B0B46-6A1B-4399-8159-BEC8792A31B6}"/>
              </a:ext>
            </a:extLst>
          </p:cNvPr>
          <p:cNvSpPr>
            <a:spLocks noGrp="1" noChangeArrowheads="1"/>
          </p:cNvSpPr>
          <p:nvPr>
            <p:ph type="body" idx="1"/>
          </p:nvPr>
        </p:nvSpPr>
        <p:spPr/>
        <p:txBody>
          <a:bodyPr/>
          <a:lstStyle/>
          <a:p>
            <a:r>
              <a:rPr lang="en-GB" altLang="en-US" sz="3200"/>
              <a:t>The fishing mortality each year (F</a:t>
            </a:r>
            <a:r>
              <a:rPr lang="en-GB" altLang="en-US" sz="2000"/>
              <a:t>y</a:t>
            </a:r>
            <a:r>
              <a:rPr lang="en-GB" altLang="en-US" sz="3200"/>
              <a:t>) are parameters of the model that we want to estimate.</a:t>
            </a:r>
          </a:p>
          <a:p>
            <a:r>
              <a:rPr lang="en-GB" altLang="en-US" sz="3200"/>
              <a:t>Since we already calculated s</a:t>
            </a:r>
            <a:r>
              <a:rPr lang="en-GB" altLang="en-US" sz="2400"/>
              <a:t>a</a:t>
            </a:r>
            <a:r>
              <a:rPr lang="en-GB" altLang="en-US" sz="3200"/>
              <a:t> we can calculate fishing mortality by age and year from:</a:t>
            </a:r>
          </a:p>
          <a:p>
            <a:pPr lvl="1"/>
            <a:r>
              <a:rPr lang="is-IS" altLang="en-US" sz="2800"/>
              <a:t>F</a:t>
            </a:r>
            <a:r>
              <a:rPr lang="is-IS" altLang="en-US" sz="2000"/>
              <a:t>ay</a:t>
            </a:r>
            <a:r>
              <a:rPr lang="is-IS" altLang="en-US" sz="2800"/>
              <a:t> = s</a:t>
            </a:r>
            <a:r>
              <a:rPr lang="is-IS" altLang="en-US" sz="2000"/>
              <a:t>a</a:t>
            </a:r>
            <a:r>
              <a:rPr lang="is-IS" altLang="en-US" sz="2800"/>
              <a:t>F</a:t>
            </a:r>
            <a:r>
              <a:rPr lang="is-IS" altLang="en-US" sz="2000"/>
              <a:t>y</a:t>
            </a:r>
            <a:endParaRPr lang="en-GB" altLang="en-US" sz="2000"/>
          </a:p>
          <a:p>
            <a:endParaRPr lang="en-GB" altLang="en-US" sz="3200"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2">
            <a:extLst>
              <a:ext uri="{FF2B5EF4-FFF2-40B4-BE49-F238E27FC236}">
                <a16:creationId xmlns:a16="http://schemas.microsoft.com/office/drawing/2014/main" id="{31F81027-4717-4D54-A96D-2DA1A2A826EB}"/>
              </a:ext>
            </a:extLst>
          </p:cNvPr>
          <p:cNvSpPr>
            <a:spLocks noGrp="1"/>
          </p:cNvSpPr>
          <p:nvPr>
            <p:ph type="sldNum" sz="quarter" idx="10"/>
          </p:nvPr>
        </p:nvSpPr>
        <p:spPr/>
        <p:txBody>
          <a:bodyPr/>
          <a:lstStyle/>
          <a:p>
            <a:fld id="{C50F29F7-203C-4DF8-872D-DF7081B93581}" type="slidenum">
              <a:rPr lang="en-US" altLang="en-US"/>
              <a:pPr/>
              <a:t>15</a:t>
            </a:fld>
            <a:endParaRPr lang="en-US" altLang="en-US">
              <a:solidFill>
                <a:schemeClr val="tx1"/>
              </a:solidFill>
            </a:endParaRPr>
          </a:p>
        </p:txBody>
      </p:sp>
      <p:graphicFrame>
        <p:nvGraphicFramePr>
          <p:cNvPr id="666626" name="Object 2">
            <a:extLst>
              <a:ext uri="{FF2B5EF4-FFF2-40B4-BE49-F238E27FC236}">
                <a16:creationId xmlns:a16="http://schemas.microsoft.com/office/drawing/2014/main" id="{8FF15E18-671D-4F05-8E55-328E6D00D50A}"/>
              </a:ext>
            </a:extLst>
          </p:cNvPr>
          <p:cNvGraphicFramePr>
            <a:graphicFrameLocks noChangeAspect="1"/>
          </p:cNvGraphicFramePr>
          <p:nvPr/>
        </p:nvGraphicFramePr>
        <p:xfrm>
          <a:off x="896938" y="1447800"/>
          <a:ext cx="7789862" cy="5200650"/>
        </p:xfrm>
        <a:graphic>
          <a:graphicData uri="http://schemas.openxmlformats.org/presentationml/2006/ole">
            <mc:AlternateContent xmlns:mc="http://schemas.openxmlformats.org/markup-compatibility/2006">
              <mc:Choice xmlns:v="urn:schemas-microsoft-com:vml" Requires="v">
                <p:oleObj spid="_x0000_s666633" name="Worksheet" r:id="rId4" imgW="7829484" imgH="5210197" progId="Excel.Sheet.8">
                  <p:embed/>
                </p:oleObj>
              </mc:Choice>
              <mc:Fallback>
                <p:oleObj name="Worksheet" r:id="rId4" imgW="7829484" imgH="5210197" progId="Excel.Sheet.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6938" y="1447800"/>
                        <a:ext cx="7789862" cy="52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66627" name="Rectangle 3">
            <a:extLst>
              <a:ext uri="{FF2B5EF4-FFF2-40B4-BE49-F238E27FC236}">
                <a16:creationId xmlns:a16="http://schemas.microsoft.com/office/drawing/2014/main" id="{0293543B-1A36-4C48-9035-A343471270CD}"/>
              </a:ext>
            </a:extLst>
          </p:cNvPr>
          <p:cNvSpPr>
            <a:spLocks noGrp="1" noChangeArrowheads="1"/>
          </p:cNvSpPr>
          <p:nvPr>
            <p:ph type="title"/>
          </p:nvPr>
        </p:nvSpPr>
        <p:spPr>
          <a:xfrm>
            <a:off x="1066800" y="457200"/>
            <a:ext cx="7877175" cy="685800"/>
          </a:xfrm>
        </p:spPr>
        <p:txBody>
          <a:bodyPr/>
          <a:lstStyle/>
          <a:p>
            <a:r>
              <a:rPr lang="en-GB" altLang="en-US"/>
              <a:t>The map</a:t>
            </a:r>
          </a:p>
        </p:txBody>
      </p:sp>
      <p:sp>
        <p:nvSpPr>
          <p:cNvPr id="666628" name="Text Box 4">
            <a:extLst>
              <a:ext uri="{FF2B5EF4-FFF2-40B4-BE49-F238E27FC236}">
                <a16:creationId xmlns:a16="http://schemas.microsoft.com/office/drawing/2014/main" id="{6DDFDACA-D81C-46FF-9C5F-0A5D61BA6FEE}"/>
              </a:ext>
            </a:extLst>
          </p:cNvPr>
          <p:cNvSpPr txBox="1">
            <a:spLocks noChangeArrowheads="1"/>
          </p:cNvSpPr>
          <p:nvPr/>
        </p:nvSpPr>
        <p:spPr bwMode="auto">
          <a:xfrm>
            <a:off x="687388" y="3279775"/>
            <a:ext cx="914400" cy="606425"/>
          </a:xfrm>
          <a:prstGeom prst="rect">
            <a:avLst/>
          </a:prstGeom>
          <a:solidFill>
            <a:srgbClr val="FFFFFF"/>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a:solidFill>
                  <a:schemeClr val="hlink"/>
                </a:solidFill>
              </a:rPr>
              <a:t>Store F</a:t>
            </a:r>
            <a:r>
              <a:rPr lang="en-GB" altLang="en-US" sz="1000">
                <a:solidFill>
                  <a:schemeClr val="hlink"/>
                </a:solidFill>
              </a:rPr>
              <a:t>y</a:t>
            </a:r>
            <a:endParaRPr lang="en-GB" altLang="en-US" sz="1600">
              <a:solidFill>
                <a:schemeClr val="hlink"/>
              </a:solidFill>
            </a:endParaRPr>
          </a:p>
          <a:p>
            <a:r>
              <a:rPr lang="en-GB" altLang="en-US" sz="1600">
                <a:solidFill>
                  <a:schemeClr val="hlink"/>
                </a:solidFill>
              </a:rPr>
              <a:t>here</a:t>
            </a:r>
          </a:p>
        </p:txBody>
      </p:sp>
      <p:sp>
        <p:nvSpPr>
          <p:cNvPr id="666629" name="Oval 5">
            <a:extLst>
              <a:ext uri="{FF2B5EF4-FFF2-40B4-BE49-F238E27FC236}">
                <a16:creationId xmlns:a16="http://schemas.microsoft.com/office/drawing/2014/main" id="{2E9E1D21-985D-48ED-A79B-25B697D93622}"/>
              </a:ext>
            </a:extLst>
          </p:cNvPr>
          <p:cNvSpPr>
            <a:spLocks noChangeArrowheads="1"/>
          </p:cNvSpPr>
          <p:nvPr/>
        </p:nvSpPr>
        <p:spPr bwMode="auto">
          <a:xfrm>
            <a:off x="3962400" y="1371600"/>
            <a:ext cx="2362200" cy="9144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66630" name="Text Box 6">
            <a:extLst>
              <a:ext uri="{FF2B5EF4-FFF2-40B4-BE49-F238E27FC236}">
                <a16:creationId xmlns:a16="http://schemas.microsoft.com/office/drawing/2014/main" id="{94C8D900-8E0B-4E32-ADA3-11083F16FD41}"/>
              </a:ext>
            </a:extLst>
          </p:cNvPr>
          <p:cNvSpPr txBox="1">
            <a:spLocks noChangeArrowheads="1"/>
          </p:cNvSpPr>
          <p:nvPr/>
        </p:nvSpPr>
        <p:spPr bwMode="auto">
          <a:xfrm>
            <a:off x="4294188" y="1752600"/>
            <a:ext cx="2006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hlink"/>
                </a:solidFill>
              </a:rPr>
              <a:t>Calculate F</a:t>
            </a:r>
            <a:r>
              <a:rPr lang="en-GB" altLang="en-US" sz="1200" b="1">
                <a:solidFill>
                  <a:schemeClr val="hlink"/>
                </a:solidFill>
              </a:rPr>
              <a:t>ay</a:t>
            </a:r>
            <a:r>
              <a:rPr lang="en-GB" altLang="en-US" sz="1600" b="1">
                <a:solidFill>
                  <a:schemeClr val="hlink"/>
                </a:solidFill>
              </a:rPr>
              <a:t> here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C9C8C156-4E47-42CA-9858-EF0E8E100883}"/>
              </a:ext>
            </a:extLst>
          </p:cNvPr>
          <p:cNvSpPr>
            <a:spLocks noGrp="1"/>
          </p:cNvSpPr>
          <p:nvPr>
            <p:ph type="sldNum" sz="quarter" idx="10"/>
          </p:nvPr>
        </p:nvSpPr>
        <p:spPr/>
        <p:txBody>
          <a:bodyPr/>
          <a:lstStyle/>
          <a:p>
            <a:fld id="{1DD6F70B-34DD-4209-A573-EEBE8A467FC6}" type="slidenum">
              <a:rPr lang="en-US" altLang="en-US"/>
              <a:pPr/>
              <a:t>16</a:t>
            </a:fld>
            <a:endParaRPr lang="en-US" altLang="en-US">
              <a:solidFill>
                <a:schemeClr val="tx1"/>
              </a:solidFill>
            </a:endParaRPr>
          </a:p>
        </p:txBody>
      </p:sp>
      <p:sp>
        <p:nvSpPr>
          <p:cNvPr id="346114" name="Rectangle 2">
            <a:extLst>
              <a:ext uri="{FF2B5EF4-FFF2-40B4-BE49-F238E27FC236}">
                <a16:creationId xmlns:a16="http://schemas.microsoft.com/office/drawing/2014/main" id="{E394E31F-5D1F-44CD-A3F4-76CC58059DF0}"/>
              </a:ext>
            </a:extLst>
          </p:cNvPr>
          <p:cNvSpPr>
            <a:spLocks noGrp="1" noChangeArrowheads="1"/>
          </p:cNvSpPr>
          <p:nvPr>
            <p:ph type="title"/>
          </p:nvPr>
        </p:nvSpPr>
        <p:spPr/>
        <p:txBody>
          <a:bodyPr/>
          <a:lstStyle/>
          <a:p>
            <a:r>
              <a:rPr lang="en-GB" altLang="en-US"/>
              <a:t>Setting up N</a:t>
            </a:r>
            <a:r>
              <a:rPr lang="en-GB" altLang="en-US" sz="2800"/>
              <a:t>init</a:t>
            </a:r>
            <a:r>
              <a:rPr lang="en-GB" altLang="en-US"/>
              <a:t> and calculating N</a:t>
            </a:r>
            <a:r>
              <a:rPr lang="en-GB" altLang="en-US" sz="2800"/>
              <a:t>ay</a:t>
            </a:r>
          </a:p>
        </p:txBody>
      </p:sp>
      <p:sp>
        <p:nvSpPr>
          <p:cNvPr id="346115" name="Rectangle 3">
            <a:extLst>
              <a:ext uri="{FF2B5EF4-FFF2-40B4-BE49-F238E27FC236}">
                <a16:creationId xmlns:a16="http://schemas.microsoft.com/office/drawing/2014/main" id="{74ADF5EC-A97C-4364-A550-26D30D1F885B}"/>
              </a:ext>
            </a:extLst>
          </p:cNvPr>
          <p:cNvSpPr>
            <a:spLocks noGrp="1" noChangeArrowheads="1"/>
          </p:cNvSpPr>
          <p:nvPr>
            <p:ph type="body" idx="1"/>
          </p:nvPr>
        </p:nvSpPr>
        <p:spPr/>
        <p:txBody>
          <a:bodyPr/>
          <a:lstStyle/>
          <a:p>
            <a:r>
              <a:rPr lang="en-GB" altLang="en-US"/>
              <a:t>The number of fish entering the system in first year and in the first age (N</a:t>
            </a:r>
            <a:r>
              <a:rPr lang="en-GB" altLang="en-US" sz="2000"/>
              <a:t>init</a:t>
            </a:r>
            <a:r>
              <a:rPr lang="en-GB" altLang="en-US"/>
              <a:t>) are parameters of the model that we want to estimate. Need:</a:t>
            </a:r>
          </a:p>
          <a:p>
            <a:pPr lvl="1"/>
            <a:r>
              <a:rPr lang="en-GB" altLang="en-US"/>
              <a:t>The number of fish in each age group in the first year (N</a:t>
            </a:r>
            <a:r>
              <a:rPr lang="en-GB" altLang="en-US" sz="1600"/>
              <a:t>a,1</a:t>
            </a:r>
            <a:r>
              <a:rPr lang="en-GB" altLang="en-US"/>
              <a:t>) </a:t>
            </a:r>
          </a:p>
          <a:p>
            <a:pPr lvl="1"/>
            <a:r>
              <a:rPr lang="en-GB" altLang="en-US"/>
              <a:t>The number of recruits entering each year (N</a:t>
            </a:r>
            <a:r>
              <a:rPr lang="en-GB" altLang="en-US" sz="1600"/>
              <a:t>1,y</a:t>
            </a:r>
            <a:r>
              <a:rPr lang="en-GB" altLang="en-US"/>
              <a:t>)</a:t>
            </a:r>
          </a:p>
          <a:p>
            <a:r>
              <a:rPr lang="en-GB" altLang="en-US"/>
              <a:t>Given the above we can then fill in the abundance matrix by the conventional stock equation</a:t>
            </a:r>
          </a:p>
          <a:p>
            <a:endParaRPr lang="en-GB" altLang="en-US" b="1"/>
          </a:p>
        </p:txBody>
      </p:sp>
      <p:graphicFrame>
        <p:nvGraphicFramePr>
          <p:cNvPr id="346116" name="Object 4">
            <a:extLst>
              <a:ext uri="{FF2B5EF4-FFF2-40B4-BE49-F238E27FC236}">
                <a16:creationId xmlns:a16="http://schemas.microsoft.com/office/drawing/2014/main" id="{B5477E06-EB41-409D-BE1E-A2D56AB603D7}"/>
              </a:ext>
            </a:extLst>
          </p:cNvPr>
          <p:cNvGraphicFramePr>
            <a:graphicFrameLocks noChangeAspect="1"/>
          </p:cNvGraphicFramePr>
          <p:nvPr/>
        </p:nvGraphicFramePr>
        <p:xfrm>
          <a:off x="2484438" y="5589588"/>
          <a:ext cx="4152900" cy="796925"/>
        </p:xfrm>
        <a:graphic>
          <a:graphicData uri="http://schemas.openxmlformats.org/presentationml/2006/ole">
            <mc:AlternateContent xmlns:mc="http://schemas.openxmlformats.org/markup-compatibility/2006">
              <mc:Choice xmlns:v="urn:schemas-microsoft-com:vml" Requires="v">
                <p:oleObj spid="_x0000_s346119" name="Equation" r:id="rId4" imgW="1384200" imgH="266400" progId="Equation.DSMT4">
                  <p:embed/>
                </p:oleObj>
              </mc:Choice>
              <mc:Fallback>
                <p:oleObj name="Equation" r:id="rId4" imgW="1384200" imgH="26640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4438" y="5589588"/>
                        <a:ext cx="4152900" cy="796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2">
            <a:extLst>
              <a:ext uri="{FF2B5EF4-FFF2-40B4-BE49-F238E27FC236}">
                <a16:creationId xmlns:a16="http://schemas.microsoft.com/office/drawing/2014/main" id="{C25513AA-DBE5-4211-A3B5-5C302DE0637A}"/>
              </a:ext>
            </a:extLst>
          </p:cNvPr>
          <p:cNvSpPr>
            <a:spLocks noGrp="1"/>
          </p:cNvSpPr>
          <p:nvPr>
            <p:ph type="sldNum" sz="quarter" idx="10"/>
          </p:nvPr>
        </p:nvSpPr>
        <p:spPr/>
        <p:txBody>
          <a:bodyPr/>
          <a:lstStyle/>
          <a:p>
            <a:fld id="{ACA96B1C-693C-4575-B4F6-D24C97E6CD44}" type="slidenum">
              <a:rPr lang="en-US" altLang="en-US"/>
              <a:pPr/>
              <a:t>17</a:t>
            </a:fld>
            <a:endParaRPr lang="en-US" altLang="en-US">
              <a:solidFill>
                <a:schemeClr val="tx1"/>
              </a:solidFill>
            </a:endParaRPr>
          </a:p>
        </p:txBody>
      </p:sp>
      <p:graphicFrame>
        <p:nvGraphicFramePr>
          <p:cNvPr id="409609" name="Object 9">
            <a:extLst>
              <a:ext uri="{FF2B5EF4-FFF2-40B4-BE49-F238E27FC236}">
                <a16:creationId xmlns:a16="http://schemas.microsoft.com/office/drawing/2014/main" id="{04CBF7C6-9806-4B01-9081-486BD48ABEBD}"/>
              </a:ext>
            </a:extLst>
          </p:cNvPr>
          <p:cNvGraphicFramePr>
            <a:graphicFrameLocks noChangeAspect="1"/>
          </p:cNvGraphicFramePr>
          <p:nvPr/>
        </p:nvGraphicFramePr>
        <p:xfrm>
          <a:off x="896938" y="1447800"/>
          <a:ext cx="7789862" cy="5200650"/>
        </p:xfrm>
        <a:graphic>
          <a:graphicData uri="http://schemas.openxmlformats.org/presentationml/2006/ole">
            <mc:AlternateContent xmlns:mc="http://schemas.openxmlformats.org/markup-compatibility/2006">
              <mc:Choice xmlns:v="urn:schemas-microsoft-com:vml" Requires="v">
                <p:oleObj spid="_x0000_s409610" name="Worksheet" r:id="rId4" imgW="7829484" imgH="5210197" progId="Excel.Sheet.8">
                  <p:embed/>
                </p:oleObj>
              </mc:Choice>
              <mc:Fallback>
                <p:oleObj name="Worksheet" r:id="rId4" imgW="7829484" imgH="5210197" progId="Excel.Sheet.8">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6938" y="1447800"/>
                        <a:ext cx="7789862" cy="52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09602" name="Rectangle 2">
            <a:extLst>
              <a:ext uri="{FF2B5EF4-FFF2-40B4-BE49-F238E27FC236}">
                <a16:creationId xmlns:a16="http://schemas.microsoft.com/office/drawing/2014/main" id="{D4B2C748-4267-4203-BF0D-02AE70CFC08B}"/>
              </a:ext>
            </a:extLst>
          </p:cNvPr>
          <p:cNvSpPr>
            <a:spLocks noGrp="1" noChangeArrowheads="1"/>
          </p:cNvSpPr>
          <p:nvPr>
            <p:ph type="title"/>
          </p:nvPr>
        </p:nvSpPr>
        <p:spPr>
          <a:xfrm>
            <a:off x="1066800" y="457200"/>
            <a:ext cx="7877175" cy="685800"/>
          </a:xfrm>
        </p:spPr>
        <p:txBody>
          <a:bodyPr/>
          <a:lstStyle/>
          <a:p>
            <a:r>
              <a:rPr lang="en-GB" altLang="en-US"/>
              <a:t>The map</a:t>
            </a:r>
          </a:p>
        </p:txBody>
      </p:sp>
      <p:sp>
        <p:nvSpPr>
          <p:cNvPr id="409604" name="Text Box 4">
            <a:extLst>
              <a:ext uri="{FF2B5EF4-FFF2-40B4-BE49-F238E27FC236}">
                <a16:creationId xmlns:a16="http://schemas.microsoft.com/office/drawing/2014/main" id="{D0E20164-47EB-4DB5-B88F-E6E73D83A114}"/>
              </a:ext>
            </a:extLst>
          </p:cNvPr>
          <p:cNvSpPr txBox="1">
            <a:spLocks noChangeArrowheads="1"/>
          </p:cNvSpPr>
          <p:nvPr/>
        </p:nvSpPr>
        <p:spPr bwMode="auto">
          <a:xfrm>
            <a:off x="585788" y="3279775"/>
            <a:ext cx="1114425" cy="606425"/>
          </a:xfrm>
          <a:prstGeom prst="rect">
            <a:avLst/>
          </a:prstGeom>
          <a:solidFill>
            <a:srgbClr val="FFFFFF"/>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a:solidFill>
                  <a:schemeClr val="hlink"/>
                </a:solidFill>
              </a:rPr>
              <a:t>Store  N</a:t>
            </a:r>
            <a:r>
              <a:rPr lang="en-GB" altLang="en-US" sz="1000">
                <a:solidFill>
                  <a:schemeClr val="hlink"/>
                </a:solidFill>
              </a:rPr>
              <a:t>init</a:t>
            </a:r>
            <a:br>
              <a:rPr lang="en-GB" altLang="en-US" sz="1000">
                <a:solidFill>
                  <a:schemeClr val="hlink"/>
                </a:solidFill>
              </a:rPr>
            </a:br>
            <a:r>
              <a:rPr lang="en-GB" altLang="en-US" sz="1600">
                <a:solidFill>
                  <a:schemeClr val="hlink"/>
                </a:solidFill>
              </a:rPr>
              <a:t> here</a:t>
            </a:r>
          </a:p>
        </p:txBody>
      </p:sp>
      <p:sp>
        <p:nvSpPr>
          <p:cNvPr id="409607" name="Oval 7">
            <a:extLst>
              <a:ext uri="{FF2B5EF4-FFF2-40B4-BE49-F238E27FC236}">
                <a16:creationId xmlns:a16="http://schemas.microsoft.com/office/drawing/2014/main" id="{E3286113-69B4-4542-8E8C-D48EBDDFF0CE}"/>
              </a:ext>
            </a:extLst>
          </p:cNvPr>
          <p:cNvSpPr>
            <a:spLocks noChangeArrowheads="1"/>
          </p:cNvSpPr>
          <p:nvPr/>
        </p:nvSpPr>
        <p:spPr bwMode="auto">
          <a:xfrm>
            <a:off x="1600200" y="2286000"/>
            <a:ext cx="2362200" cy="9144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08" name="Text Box 8">
            <a:extLst>
              <a:ext uri="{FF2B5EF4-FFF2-40B4-BE49-F238E27FC236}">
                <a16:creationId xmlns:a16="http://schemas.microsoft.com/office/drawing/2014/main" id="{B4F2D662-AC05-44C4-A2D5-B4D946AE79E5}"/>
              </a:ext>
            </a:extLst>
          </p:cNvPr>
          <p:cNvSpPr txBox="1">
            <a:spLocks noChangeArrowheads="1"/>
          </p:cNvSpPr>
          <p:nvPr/>
        </p:nvSpPr>
        <p:spPr bwMode="auto">
          <a:xfrm>
            <a:off x="1912938" y="2667000"/>
            <a:ext cx="20462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hlink"/>
                </a:solidFill>
              </a:rPr>
              <a:t>Calculate N</a:t>
            </a:r>
            <a:r>
              <a:rPr lang="en-GB" altLang="en-US" sz="1200" b="1">
                <a:solidFill>
                  <a:schemeClr val="hlink"/>
                </a:solidFill>
              </a:rPr>
              <a:t>ay</a:t>
            </a:r>
            <a:r>
              <a:rPr lang="en-GB" altLang="en-US" sz="1600" b="1">
                <a:solidFill>
                  <a:schemeClr val="hlink"/>
                </a:solidFill>
              </a:rPr>
              <a:t> here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2">
            <a:extLst>
              <a:ext uri="{FF2B5EF4-FFF2-40B4-BE49-F238E27FC236}">
                <a16:creationId xmlns:a16="http://schemas.microsoft.com/office/drawing/2014/main" id="{CF677923-6DFF-46F1-A34C-4D973854D2DE}"/>
              </a:ext>
            </a:extLst>
          </p:cNvPr>
          <p:cNvSpPr>
            <a:spLocks noGrp="1"/>
          </p:cNvSpPr>
          <p:nvPr>
            <p:ph type="sldNum" sz="quarter" idx="10"/>
          </p:nvPr>
        </p:nvSpPr>
        <p:spPr/>
        <p:txBody>
          <a:bodyPr/>
          <a:lstStyle/>
          <a:p>
            <a:fld id="{73ACA6B0-B542-4018-BD9C-C94DB9549F71}" type="slidenum">
              <a:rPr lang="en-US" altLang="en-US"/>
              <a:pPr/>
              <a:t>18</a:t>
            </a:fld>
            <a:endParaRPr lang="en-US" altLang="en-US">
              <a:solidFill>
                <a:schemeClr val="tx1"/>
              </a:solidFill>
            </a:endParaRPr>
          </a:p>
        </p:txBody>
      </p:sp>
      <p:sp>
        <p:nvSpPr>
          <p:cNvPr id="670722" name="Rectangle 2">
            <a:extLst>
              <a:ext uri="{FF2B5EF4-FFF2-40B4-BE49-F238E27FC236}">
                <a16:creationId xmlns:a16="http://schemas.microsoft.com/office/drawing/2014/main" id="{49334137-DAE6-4590-A926-E48608E430A7}"/>
              </a:ext>
            </a:extLst>
          </p:cNvPr>
          <p:cNvSpPr>
            <a:spLocks noGrp="1" noChangeArrowheads="1"/>
          </p:cNvSpPr>
          <p:nvPr>
            <p:ph type="title"/>
          </p:nvPr>
        </p:nvSpPr>
        <p:spPr/>
        <p:txBody>
          <a:bodyPr/>
          <a:lstStyle/>
          <a:p>
            <a:r>
              <a:rPr lang="en-GB" altLang="en-US"/>
              <a:t>The map: Nay details</a:t>
            </a:r>
          </a:p>
        </p:txBody>
      </p:sp>
      <p:graphicFrame>
        <p:nvGraphicFramePr>
          <p:cNvPr id="670723" name="Object 3">
            <a:extLst>
              <a:ext uri="{FF2B5EF4-FFF2-40B4-BE49-F238E27FC236}">
                <a16:creationId xmlns:a16="http://schemas.microsoft.com/office/drawing/2014/main" id="{E6ED2F82-5483-41F1-AB9C-5CABE77F7758}"/>
              </a:ext>
            </a:extLst>
          </p:cNvPr>
          <p:cNvGraphicFramePr>
            <a:graphicFrameLocks noChangeAspect="1"/>
          </p:cNvGraphicFramePr>
          <p:nvPr/>
        </p:nvGraphicFramePr>
        <p:xfrm>
          <a:off x="900113" y="1755775"/>
          <a:ext cx="7227887" cy="4078288"/>
        </p:xfrm>
        <a:graphic>
          <a:graphicData uri="http://schemas.openxmlformats.org/presentationml/2006/ole">
            <mc:AlternateContent xmlns:mc="http://schemas.openxmlformats.org/markup-compatibility/2006">
              <mc:Choice xmlns:v="urn:schemas-microsoft-com:vml" Requires="v">
                <p:oleObj spid="_x0000_s670730" name="Worksheet" r:id="rId3" imgW="4105240" imgH="2286208" progId="Excel.Sheet.8">
                  <p:embed/>
                </p:oleObj>
              </mc:Choice>
              <mc:Fallback>
                <p:oleObj name="Worksheet" r:id="rId3" imgW="4105240" imgH="2286208" progId="Excel.Shee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0113" y="1755775"/>
                        <a:ext cx="7227887" cy="4078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70724" name="Text Box 4">
            <a:extLst>
              <a:ext uri="{FF2B5EF4-FFF2-40B4-BE49-F238E27FC236}">
                <a16:creationId xmlns:a16="http://schemas.microsoft.com/office/drawing/2014/main" id="{75827799-4504-46B8-8C2D-735C80B1465E}"/>
              </a:ext>
            </a:extLst>
          </p:cNvPr>
          <p:cNvSpPr txBox="1">
            <a:spLocks noChangeArrowheads="1"/>
          </p:cNvSpPr>
          <p:nvPr/>
        </p:nvSpPr>
        <p:spPr bwMode="auto">
          <a:xfrm>
            <a:off x="2771775" y="1268413"/>
            <a:ext cx="48196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GB" altLang="en-US"/>
              <a:t>Green area: Estimated parameters</a:t>
            </a:r>
          </a:p>
        </p:txBody>
      </p:sp>
      <p:graphicFrame>
        <p:nvGraphicFramePr>
          <p:cNvPr id="670727" name="Object 7">
            <a:extLst>
              <a:ext uri="{FF2B5EF4-FFF2-40B4-BE49-F238E27FC236}">
                <a16:creationId xmlns:a16="http://schemas.microsoft.com/office/drawing/2014/main" id="{88CC2BC8-0E3F-46E2-8000-43B252170694}"/>
              </a:ext>
            </a:extLst>
          </p:cNvPr>
          <p:cNvGraphicFramePr>
            <a:graphicFrameLocks noChangeAspect="1"/>
          </p:cNvGraphicFramePr>
          <p:nvPr>
            <p:ph idx="4294967295"/>
          </p:nvPr>
        </p:nvGraphicFramePr>
        <p:xfrm>
          <a:off x="4545013" y="5921375"/>
          <a:ext cx="2763837" cy="531813"/>
        </p:xfrm>
        <a:graphic>
          <a:graphicData uri="http://schemas.openxmlformats.org/presentationml/2006/ole">
            <mc:AlternateContent xmlns:mc="http://schemas.openxmlformats.org/markup-compatibility/2006">
              <mc:Choice xmlns:v="urn:schemas-microsoft-com:vml" Requires="v">
                <p:oleObj spid="_x0000_s670731" name="Equation" r:id="rId5" imgW="1384200" imgH="266400" progId="Equation.DSMT4">
                  <p:embed/>
                </p:oleObj>
              </mc:Choice>
              <mc:Fallback>
                <p:oleObj name="Equation" r:id="rId5" imgW="1384200" imgH="26640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45013" y="5921375"/>
                        <a:ext cx="2763837" cy="531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70729" name="AutoShape 9">
            <a:extLst>
              <a:ext uri="{FF2B5EF4-FFF2-40B4-BE49-F238E27FC236}">
                <a16:creationId xmlns:a16="http://schemas.microsoft.com/office/drawing/2014/main" id="{F83188AE-3F7D-4F9F-9AB5-E650312B58DD}"/>
              </a:ext>
            </a:extLst>
          </p:cNvPr>
          <p:cNvSpPr>
            <a:spLocks noChangeArrowheads="1"/>
          </p:cNvSpPr>
          <p:nvPr/>
        </p:nvSpPr>
        <p:spPr bwMode="auto">
          <a:xfrm>
            <a:off x="3924300" y="2349500"/>
            <a:ext cx="4176713" cy="3455988"/>
          </a:xfrm>
          <a:prstGeom prst="downArrowCallout">
            <a:avLst>
              <a:gd name="adj1" fmla="val 30214"/>
              <a:gd name="adj2" fmla="val 30214"/>
              <a:gd name="adj3" fmla="val 16667"/>
              <a:gd name="adj4" fmla="val 6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a:extLst>
              <a:ext uri="{FF2B5EF4-FFF2-40B4-BE49-F238E27FC236}">
                <a16:creationId xmlns:a16="http://schemas.microsoft.com/office/drawing/2014/main" id="{9ADA9855-7936-4D18-B5B8-4C80925B4939}"/>
              </a:ext>
            </a:extLst>
          </p:cNvPr>
          <p:cNvSpPr>
            <a:spLocks noGrp="1"/>
          </p:cNvSpPr>
          <p:nvPr>
            <p:ph type="sldNum" sz="quarter" idx="10"/>
          </p:nvPr>
        </p:nvSpPr>
        <p:spPr/>
        <p:txBody>
          <a:bodyPr/>
          <a:lstStyle/>
          <a:p>
            <a:fld id="{209E5E6B-FC7C-4080-9BFB-072398EC64B9}" type="slidenum">
              <a:rPr lang="en-US" altLang="en-US"/>
              <a:pPr/>
              <a:t>19</a:t>
            </a:fld>
            <a:endParaRPr lang="en-US" altLang="en-US">
              <a:solidFill>
                <a:schemeClr val="tx1"/>
              </a:solidFill>
            </a:endParaRPr>
          </a:p>
        </p:txBody>
      </p:sp>
      <p:sp>
        <p:nvSpPr>
          <p:cNvPr id="680962" name="Rectangle 2">
            <a:extLst>
              <a:ext uri="{FF2B5EF4-FFF2-40B4-BE49-F238E27FC236}">
                <a16:creationId xmlns:a16="http://schemas.microsoft.com/office/drawing/2014/main" id="{3AA9C994-1636-4341-8CE7-3E2D52254AC8}"/>
              </a:ext>
            </a:extLst>
          </p:cNvPr>
          <p:cNvSpPr>
            <a:spLocks noGrp="1" noChangeArrowheads="1"/>
          </p:cNvSpPr>
          <p:nvPr>
            <p:ph type="title"/>
          </p:nvPr>
        </p:nvSpPr>
        <p:spPr/>
        <p:txBody>
          <a:bodyPr/>
          <a:lstStyle/>
          <a:p>
            <a:r>
              <a:rPr lang="en-GB" altLang="en-US"/>
              <a:t>The map: N-plus group details</a:t>
            </a:r>
          </a:p>
        </p:txBody>
      </p:sp>
      <p:graphicFrame>
        <p:nvGraphicFramePr>
          <p:cNvPr id="680963" name="Object 3">
            <a:extLst>
              <a:ext uri="{FF2B5EF4-FFF2-40B4-BE49-F238E27FC236}">
                <a16:creationId xmlns:a16="http://schemas.microsoft.com/office/drawing/2014/main" id="{642D273A-7503-4175-AF75-53862812099A}"/>
              </a:ext>
            </a:extLst>
          </p:cNvPr>
          <p:cNvGraphicFramePr>
            <a:graphicFrameLocks noChangeAspect="1"/>
          </p:cNvGraphicFramePr>
          <p:nvPr/>
        </p:nvGraphicFramePr>
        <p:xfrm>
          <a:off x="896938" y="1760538"/>
          <a:ext cx="7264400" cy="4002087"/>
        </p:xfrm>
        <a:graphic>
          <a:graphicData uri="http://schemas.openxmlformats.org/presentationml/2006/ole">
            <mc:AlternateContent xmlns:mc="http://schemas.openxmlformats.org/markup-compatibility/2006">
              <mc:Choice xmlns:v="urn:schemas-microsoft-com:vml" Requires="v">
                <p:oleObj spid="_x0000_s680971" name="Worksheet" r:id="rId3" imgW="4105240" imgH="2286208" progId="Excel.Sheet.8">
                  <p:embed/>
                </p:oleObj>
              </mc:Choice>
              <mc:Fallback>
                <p:oleObj name="Worksheet" r:id="rId3" imgW="4105240" imgH="2286208" progId="Excel.Shee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6938" y="1760538"/>
                        <a:ext cx="7264400" cy="4002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80967" name="Object 7">
            <a:extLst>
              <a:ext uri="{FF2B5EF4-FFF2-40B4-BE49-F238E27FC236}">
                <a16:creationId xmlns:a16="http://schemas.microsoft.com/office/drawing/2014/main" id="{92A9682D-DC3A-4FAF-837E-8555AD32E186}"/>
              </a:ext>
            </a:extLst>
          </p:cNvPr>
          <p:cNvGraphicFramePr>
            <a:graphicFrameLocks noChangeAspect="1"/>
          </p:cNvGraphicFramePr>
          <p:nvPr>
            <p:ph idx="4294967295"/>
          </p:nvPr>
        </p:nvGraphicFramePr>
        <p:xfrm>
          <a:off x="2668588" y="5924550"/>
          <a:ext cx="6007100" cy="528638"/>
        </p:xfrm>
        <a:graphic>
          <a:graphicData uri="http://schemas.openxmlformats.org/presentationml/2006/ole">
            <mc:AlternateContent xmlns:mc="http://schemas.openxmlformats.org/markup-compatibility/2006">
              <mc:Choice xmlns:v="urn:schemas-microsoft-com:vml" Requires="v">
                <p:oleObj spid="_x0000_s680972" name="Equation" r:id="rId5" imgW="3022560" imgH="266400" progId="Equation.DSMT4">
                  <p:embed/>
                </p:oleObj>
              </mc:Choice>
              <mc:Fallback>
                <p:oleObj name="Equation" r:id="rId5" imgW="3022560" imgH="266400" progId="Equation.DSMT4">
                  <p:embed/>
                  <p:pic>
                    <p:nvPicPr>
                      <p:cNvPr id="0"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68588" y="5924550"/>
                        <a:ext cx="6007100" cy="528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80970" name="AutoShape 10">
            <a:extLst>
              <a:ext uri="{FF2B5EF4-FFF2-40B4-BE49-F238E27FC236}">
                <a16:creationId xmlns:a16="http://schemas.microsoft.com/office/drawing/2014/main" id="{3723D827-6D63-41A6-AA4F-59AF63AABA3E}"/>
              </a:ext>
            </a:extLst>
          </p:cNvPr>
          <p:cNvSpPr>
            <a:spLocks noChangeArrowheads="1"/>
          </p:cNvSpPr>
          <p:nvPr/>
        </p:nvSpPr>
        <p:spPr bwMode="auto">
          <a:xfrm>
            <a:off x="7380288" y="2349500"/>
            <a:ext cx="720725" cy="3384550"/>
          </a:xfrm>
          <a:prstGeom prst="downArrowCallout">
            <a:avLst>
              <a:gd name="adj1" fmla="val 25000"/>
              <a:gd name="adj2" fmla="val 25000"/>
              <a:gd name="adj3" fmla="val 78267"/>
              <a:gd name="adj4" fmla="val 6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4EEF600-3CF7-4306-8329-5EAF15E726AB}"/>
              </a:ext>
            </a:extLst>
          </p:cNvPr>
          <p:cNvSpPr>
            <a:spLocks noGrp="1"/>
          </p:cNvSpPr>
          <p:nvPr>
            <p:ph type="sldNum" sz="quarter" idx="10"/>
          </p:nvPr>
        </p:nvSpPr>
        <p:spPr/>
        <p:txBody>
          <a:bodyPr/>
          <a:lstStyle/>
          <a:p>
            <a:fld id="{9DA4E184-3830-4AF7-BA14-EC6DB63306DF}" type="slidenum">
              <a:rPr lang="en-US" altLang="en-US"/>
              <a:pPr/>
              <a:t>2</a:t>
            </a:fld>
            <a:endParaRPr lang="en-US" altLang="en-US">
              <a:solidFill>
                <a:schemeClr val="tx1"/>
              </a:solidFill>
            </a:endParaRPr>
          </a:p>
        </p:txBody>
      </p:sp>
      <p:sp>
        <p:nvSpPr>
          <p:cNvPr id="654338" name="Rectangle 2">
            <a:extLst>
              <a:ext uri="{FF2B5EF4-FFF2-40B4-BE49-F238E27FC236}">
                <a16:creationId xmlns:a16="http://schemas.microsoft.com/office/drawing/2014/main" id="{31059A58-9D03-4974-AE12-A2B9348F108D}"/>
              </a:ext>
            </a:extLst>
          </p:cNvPr>
          <p:cNvSpPr>
            <a:spLocks noGrp="1" noChangeArrowheads="1"/>
          </p:cNvSpPr>
          <p:nvPr>
            <p:ph type="title"/>
          </p:nvPr>
        </p:nvSpPr>
        <p:spPr/>
        <p:txBody>
          <a:bodyPr/>
          <a:lstStyle/>
          <a:p>
            <a:r>
              <a:rPr lang="en-GB" altLang="en-US"/>
              <a:t>A short comment first</a:t>
            </a:r>
          </a:p>
        </p:txBody>
      </p:sp>
      <p:sp>
        <p:nvSpPr>
          <p:cNvPr id="654339" name="Rectangle 3">
            <a:extLst>
              <a:ext uri="{FF2B5EF4-FFF2-40B4-BE49-F238E27FC236}">
                <a16:creationId xmlns:a16="http://schemas.microsoft.com/office/drawing/2014/main" id="{95B071D9-0098-4609-ABEB-F19A06A42B1C}"/>
              </a:ext>
            </a:extLst>
          </p:cNvPr>
          <p:cNvSpPr>
            <a:spLocks noGrp="1" noChangeArrowheads="1"/>
          </p:cNvSpPr>
          <p:nvPr>
            <p:ph type="body" idx="1"/>
          </p:nvPr>
        </p:nvSpPr>
        <p:spPr/>
        <p:txBody>
          <a:bodyPr/>
          <a:lstStyle/>
          <a:p>
            <a:pPr>
              <a:lnSpc>
                <a:spcPct val="90000"/>
              </a:lnSpc>
            </a:pPr>
            <a:r>
              <a:rPr lang="en-GB" altLang="en-US"/>
              <a:t>For line code people Excel may be cumbersome, inefficient and (for some) confusing.</a:t>
            </a:r>
          </a:p>
          <a:p>
            <a:pPr>
              <a:lnSpc>
                <a:spcPct val="90000"/>
              </a:lnSpc>
            </a:pPr>
            <a:r>
              <a:rPr lang="en-GB" altLang="en-US"/>
              <a:t>However wide availability, almost daily usage, integrated instant graphical display and the existence of Solver make it an ideal teaching and testing medium.</a:t>
            </a:r>
          </a:p>
          <a:p>
            <a:pPr>
              <a:lnSpc>
                <a:spcPct val="90000"/>
              </a:lnSpc>
            </a:pPr>
            <a:r>
              <a:rPr lang="en-GB" altLang="en-US"/>
              <a:t>The model coding we do here is probably the only time most of us will ever go in this field.</a:t>
            </a:r>
          </a:p>
          <a:p>
            <a:pPr>
              <a:lnSpc>
                <a:spcPct val="90000"/>
              </a:lnSpc>
            </a:pPr>
            <a:r>
              <a:rPr lang="en-GB" altLang="en-US"/>
              <a:t>The intent with doing it at least once is to disentangle the mathematical formulations that are the basis for statistical catch at age models.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2">
            <a:extLst>
              <a:ext uri="{FF2B5EF4-FFF2-40B4-BE49-F238E27FC236}">
                <a16:creationId xmlns:a16="http://schemas.microsoft.com/office/drawing/2014/main" id="{E628B736-01AC-4EC6-8C7D-6AB182B73201}"/>
              </a:ext>
            </a:extLst>
          </p:cNvPr>
          <p:cNvSpPr>
            <a:spLocks noGrp="1"/>
          </p:cNvSpPr>
          <p:nvPr>
            <p:ph type="sldNum" sz="quarter" idx="10"/>
          </p:nvPr>
        </p:nvSpPr>
        <p:spPr/>
        <p:txBody>
          <a:bodyPr/>
          <a:lstStyle/>
          <a:p>
            <a:fld id="{FDC2BC84-F6FE-49ED-852C-5EDE2ABF261F}" type="slidenum">
              <a:rPr lang="en-US" altLang="en-US"/>
              <a:pPr/>
              <a:t>20</a:t>
            </a:fld>
            <a:endParaRPr lang="en-US" altLang="en-US">
              <a:solidFill>
                <a:schemeClr val="tx1"/>
              </a:solidFill>
            </a:endParaRPr>
          </a:p>
        </p:txBody>
      </p:sp>
      <p:sp>
        <p:nvSpPr>
          <p:cNvPr id="359426" name="Rectangle 2">
            <a:extLst>
              <a:ext uri="{FF2B5EF4-FFF2-40B4-BE49-F238E27FC236}">
                <a16:creationId xmlns:a16="http://schemas.microsoft.com/office/drawing/2014/main" id="{36EFBEF4-04AF-410B-95AE-026494228E6C}"/>
              </a:ext>
            </a:extLst>
          </p:cNvPr>
          <p:cNvSpPr>
            <a:spLocks noGrp="1" noChangeArrowheads="1"/>
          </p:cNvSpPr>
          <p:nvPr>
            <p:ph type="title"/>
          </p:nvPr>
        </p:nvSpPr>
        <p:spPr/>
        <p:txBody>
          <a:bodyPr/>
          <a:lstStyle/>
          <a:p>
            <a:r>
              <a:rPr lang="en-GB" altLang="en-US"/>
              <a:t>Note on parameters</a:t>
            </a:r>
          </a:p>
        </p:txBody>
      </p:sp>
      <p:graphicFrame>
        <p:nvGraphicFramePr>
          <p:cNvPr id="359427" name="Object 3">
            <a:extLst>
              <a:ext uri="{FF2B5EF4-FFF2-40B4-BE49-F238E27FC236}">
                <a16:creationId xmlns:a16="http://schemas.microsoft.com/office/drawing/2014/main" id="{F98F2F79-D475-434F-827A-F6FF1FAFBC06}"/>
              </a:ext>
            </a:extLst>
          </p:cNvPr>
          <p:cNvGraphicFramePr>
            <a:graphicFrameLocks noChangeAspect="1"/>
          </p:cNvGraphicFramePr>
          <p:nvPr/>
        </p:nvGraphicFramePr>
        <p:xfrm>
          <a:off x="-14288" y="1676400"/>
          <a:ext cx="9234488" cy="2473325"/>
        </p:xfrm>
        <a:graphic>
          <a:graphicData uri="http://schemas.openxmlformats.org/presentationml/2006/ole">
            <mc:AlternateContent xmlns:mc="http://schemas.openxmlformats.org/markup-compatibility/2006">
              <mc:Choice xmlns:v="urn:schemas-microsoft-com:vml" Requires="v">
                <p:oleObj spid="_x0000_s359445" name="Equation" r:id="rId4" imgW="6159240" imgH="1650960" progId="Equation.3">
                  <p:embed/>
                </p:oleObj>
              </mc:Choice>
              <mc:Fallback>
                <p:oleObj name="Equation" r:id="rId4" imgW="6159240" imgH="165096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88" y="1676400"/>
                        <a:ext cx="9234488" cy="2473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359428" name="Group 4">
            <a:extLst>
              <a:ext uri="{FF2B5EF4-FFF2-40B4-BE49-F238E27FC236}">
                <a16:creationId xmlns:a16="http://schemas.microsoft.com/office/drawing/2014/main" id="{168A4F22-B2A4-46FA-A6B8-023CE0529821}"/>
              </a:ext>
            </a:extLst>
          </p:cNvPr>
          <p:cNvGrpSpPr>
            <a:grpSpLocks/>
          </p:cNvGrpSpPr>
          <p:nvPr/>
        </p:nvGrpSpPr>
        <p:grpSpPr bwMode="auto">
          <a:xfrm>
            <a:off x="1143000" y="3670300"/>
            <a:ext cx="7696200" cy="1487488"/>
            <a:chOff x="720" y="2304"/>
            <a:chExt cx="4848" cy="937"/>
          </a:xfrm>
        </p:grpSpPr>
        <p:sp>
          <p:nvSpPr>
            <p:cNvPr id="359429" name="Oval 5">
              <a:extLst>
                <a:ext uri="{FF2B5EF4-FFF2-40B4-BE49-F238E27FC236}">
                  <a16:creationId xmlns:a16="http://schemas.microsoft.com/office/drawing/2014/main" id="{99319EFE-73C5-43F2-A7CA-F5A327727E5A}"/>
                </a:ext>
              </a:extLst>
            </p:cNvPr>
            <p:cNvSpPr>
              <a:spLocks noChangeArrowheads="1"/>
            </p:cNvSpPr>
            <p:nvPr/>
          </p:nvSpPr>
          <p:spPr bwMode="auto">
            <a:xfrm>
              <a:off x="720" y="2352"/>
              <a:ext cx="480" cy="288"/>
            </a:xfrm>
            <a:prstGeom prst="ellipse">
              <a:avLst/>
            </a:prstGeom>
            <a:noFill/>
            <a:ln w="25400">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30" name="Oval 6">
              <a:extLst>
                <a:ext uri="{FF2B5EF4-FFF2-40B4-BE49-F238E27FC236}">
                  <a16:creationId xmlns:a16="http://schemas.microsoft.com/office/drawing/2014/main" id="{5C57728B-12CF-4B59-B4C1-9E5AB04D4494}"/>
                </a:ext>
              </a:extLst>
            </p:cNvPr>
            <p:cNvSpPr>
              <a:spLocks noChangeArrowheads="1"/>
            </p:cNvSpPr>
            <p:nvPr/>
          </p:nvSpPr>
          <p:spPr bwMode="auto">
            <a:xfrm>
              <a:off x="1344" y="2304"/>
              <a:ext cx="144" cy="192"/>
            </a:xfrm>
            <a:prstGeom prst="ellipse">
              <a:avLst/>
            </a:prstGeom>
            <a:noFill/>
            <a:ln w="25400">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31" name="Oval 7">
              <a:extLst>
                <a:ext uri="{FF2B5EF4-FFF2-40B4-BE49-F238E27FC236}">
                  <a16:creationId xmlns:a16="http://schemas.microsoft.com/office/drawing/2014/main" id="{1F092582-8931-4EE8-AE1C-9EEADC10979A}"/>
                </a:ext>
              </a:extLst>
            </p:cNvPr>
            <p:cNvSpPr>
              <a:spLocks noChangeArrowheads="1"/>
            </p:cNvSpPr>
            <p:nvPr/>
          </p:nvSpPr>
          <p:spPr bwMode="auto">
            <a:xfrm>
              <a:off x="1488" y="2304"/>
              <a:ext cx="288" cy="192"/>
            </a:xfrm>
            <a:prstGeom prst="ellipse">
              <a:avLst/>
            </a:prstGeom>
            <a:noFill/>
            <a:ln w="25400">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32" name="Oval 8">
              <a:extLst>
                <a:ext uri="{FF2B5EF4-FFF2-40B4-BE49-F238E27FC236}">
                  <a16:creationId xmlns:a16="http://schemas.microsoft.com/office/drawing/2014/main" id="{F196213A-55E6-4434-BBE7-C5E457D57BD8}"/>
                </a:ext>
              </a:extLst>
            </p:cNvPr>
            <p:cNvSpPr>
              <a:spLocks noChangeArrowheads="1"/>
            </p:cNvSpPr>
            <p:nvPr/>
          </p:nvSpPr>
          <p:spPr bwMode="auto">
            <a:xfrm>
              <a:off x="2208" y="2304"/>
              <a:ext cx="240" cy="192"/>
            </a:xfrm>
            <a:prstGeom prst="ellipse">
              <a:avLst/>
            </a:prstGeom>
            <a:noFill/>
            <a:ln w="25400">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33" name="Oval 9">
              <a:extLst>
                <a:ext uri="{FF2B5EF4-FFF2-40B4-BE49-F238E27FC236}">
                  <a16:creationId xmlns:a16="http://schemas.microsoft.com/office/drawing/2014/main" id="{26567000-A69A-4687-9C73-0EAE1DE155CC}"/>
                </a:ext>
              </a:extLst>
            </p:cNvPr>
            <p:cNvSpPr>
              <a:spLocks noChangeArrowheads="1"/>
            </p:cNvSpPr>
            <p:nvPr/>
          </p:nvSpPr>
          <p:spPr bwMode="auto">
            <a:xfrm>
              <a:off x="2448" y="2304"/>
              <a:ext cx="288" cy="192"/>
            </a:xfrm>
            <a:prstGeom prst="ellipse">
              <a:avLst/>
            </a:prstGeom>
            <a:noFill/>
            <a:ln w="25400">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34" name="Oval 10">
              <a:extLst>
                <a:ext uri="{FF2B5EF4-FFF2-40B4-BE49-F238E27FC236}">
                  <a16:creationId xmlns:a16="http://schemas.microsoft.com/office/drawing/2014/main" id="{AB12C94C-C5B2-43FD-87D2-C84D483F895E}"/>
                </a:ext>
              </a:extLst>
            </p:cNvPr>
            <p:cNvSpPr>
              <a:spLocks noChangeArrowheads="1"/>
            </p:cNvSpPr>
            <p:nvPr/>
          </p:nvSpPr>
          <p:spPr bwMode="auto">
            <a:xfrm>
              <a:off x="3120" y="2304"/>
              <a:ext cx="240" cy="192"/>
            </a:xfrm>
            <a:prstGeom prst="ellipse">
              <a:avLst/>
            </a:prstGeom>
            <a:noFill/>
            <a:ln w="25400">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35" name="Oval 11">
              <a:extLst>
                <a:ext uri="{FF2B5EF4-FFF2-40B4-BE49-F238E27FC236}">
                  <a16:creationId xmlns:a16="http://schemas.microsoft.com/office/drawing/2014/main" id="{C00D93B7-CC82-4B69-9028-614E040EBC87}"/>
                </a:ext>
              </a:extLst>
            </p:cNvPr>
            <p:cNvSpPr>
              <a:spLocks noChangeArrowheads="1"/>
            </p:cNvSpPr>
            <p:nvPr/>
          </p:nvSpPr>
          <p:spPr bwMode="auto">
            <a:xfrm>
              <a:off x="3360" y="2304"/>
              <a:ext cx="288" cy="192"/>
            </a:xfrm>
            <a:prstGeom prst="ellipse">
              <a:avLst/>
            </a:prstGeom>
            <a:noFill/>
            <a:ln w="25400">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36" name="Oval 12">
              <a:extLst>
                <a:ext uri="{FF2B5EF4-FFF2-40B4-BE49-F238E27FC236}">
                  <a16:creationId xmlns:a16="http://schemas.microsoft.com/office/drawing/2014/main" id="{42475F67-B9EA-4989-8895-E1863B6EAD05}"/>
                </a:ext>
              </a:extLst>
            </p:cNvPr>
            <p:cNvSpPr>
              <a:spLocks noChangeArrowheads="1"/>
            </p:cNvSpPr>
            <p:nvPr/>
          </p:nvSpPr>
          <p:spPr bwMode="auto">
            <a:xfrm>
              <a:off x="4080" y="2304"/>
              <a:ext cx="240" cy="192"/>
            </a:xfrm>
            <a:prstGeom prst="ellipse">
              <a:avLst/>
            </a:prstGeom>
            <a:noFill/>
            <a:ln w="25400">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37" name="Oval 13">
              <a:extLst>
                <a:ext uri="{FF2B5EF4-FFF2-40B4-BE49-F238E27FC236}">
                  <a16:creationId xmlns:a16="http://schemas.microsoft.com/office/drawing/2014/main" id="{39B6F85E-B47C-479D-9432-7DAD0D2430AB}"/>
                </a:ext>
              </a:extLst>
            </p:cNvPr>
            <p:cNvSpPr>
              <a:spLocks noChangeArrowheads="1"/>
            </p:cNvSpPr>
            <p:nvPr/>
          </p:nvSpPr>
          <p:spPr bwMode="auto">
            <a:xfrm>
              <a:off x="4320" y="2304"/>
              <a:ext cx="288" cy="192"/>
            </a:xfrm>
            <a:prstGeom prst="ellipse">
              <a:avLst/>
            </a:prstGeom>
            <a:noFill/>
            <a:ln w="25400">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38" name="Oval 14">
              <a:extLst>
                <a:ext uri="{FF2B5EF4-FFF2-40B4-BE49-F238E27FC236}">
                  <a16:creationId xmlns:a16="http://schemas.microsoft.com/office/drawing/2014/main" id="{F0A873E1-E677-45F2-BCA6-77963892AEEF}"/>
                </a:ext>
              </a:extLst>
            </p:cNvPr>
            <p:cNvSpPr>
              <a:spLocks noChangeArrowheads="1"/>
            </p:cNvSpPr>
            <p:nvPr/>
          </p:nvSpPr>
          <p:spPr bwMode="auto">
            <a:xfrm>
              <a:off x="5040" y="2304"/>
              <a:ext cx="240" cy="192"/>
            </a:xfrm>
            <a:prstGeom prst="ellipse">
              <a:avLst/>
            </a:prstGeom>
            <a:noFill/>
            <a:ln w="25400">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39" name="Oval 15">
              <a:extLst>
                <a:ext uri="{FF2B5EF4-FFF2-40B4-BE49-F238E27FC236}">
                  <a16:creationId xmlns:a16="http://schemas.microsoft.com/office/drawing/2014/main" id="{E41E2262-71AE-483B-8ED1-1F324021E293}"/>
                </a:ext>
              </a:extLst>
            </p:cNvPr>
            <p:cNvSpPr>
              <a:spLocks noChangeArrowheads="1"/>
            </p:cNvSpPr>
            <p:nvPr/>
          </p:nvSpPr>
          <p:spPr bwMode="auto">
            <a:xfrm>
              <a:off x="5280" y="2304"/>
              <a:ext cx="288" cy="192"/>
            </a:xfrm>
            <a:prstGeom prst="ellipse">
              <a:avLst/>
            </a:prstGeom>
            <a:noFill/>
            <a:ln w="25400">
              <a:solidFill>
                <a:schemeClr val="hlink"/>
              </a:solidFill>
              <a:round/>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9440" name="Text Box 16">
              <a:extLst>
                <a:ext uri="{FF2B5EF4-FFF2-40B4-BE49-F238E27FC236}">
                  <a16:creationId xmlns:a16="http://schemas.microsoft.com/office/drawing/2014/main" id="{EA15D761-4443-426E-9789-4009DC12F08A}"/>
                </a:ext>
              </a:extLst>
            </p:cNvPr>
            <p:cNvSpPr txBox="1">
              <a:spLocks noChangeArrowheads="1"/>
            </p:cNvSpPr>
            <p:nvPr/>
          </p:nvSpPr>
          <p:spPr bwMode="auto">
            <a:xfrm>
              <a:off x="1286" y="2953"/>
              <a:ext cx="212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762000" eaLnBrk="0" hangingPunct="0">
                <a:defRPr sz="2400">
                  <a:solidFill>
                    <a:schemeClr val="tx1"/>
                  </a:solidFill>
                  <a:latin typeface="Times New Roman" panose="02020603050405020304" pitchFamily="18" charset="0"/>
                </a:defRPr>
              </a:lvl1pPr>
              <a:lvl2pPr marL="571500" algn="l" defTabSz="762000" eaLnBrk="0" hangingPunct="0">
                <a:defRPr sz="2400">
                  <a:solidFill>
                    <a:schemeClr val="tx1"/>
                  </a:solidFill>
                  <a:latin typeface="Times New Roman" panose="02020603050405020304" pitchFamily="18" charset="0"/>
                </a:defRPr>
              </a:lvl2pPr>
              <a:lvl3pPr marL="1143000" algn="l" defTabSz="762000" eaLnBrk="0" hangingPunct="0">
                <a:defRPr sz="2400">
                  <a:solidFill>
                    <a:schemeClr val="tx1"/>
                  </a:solidFill>
                  <a:latin typeface="Times New Roman" panose="02020603050405020304" pitchFamily="18" charset="0"/>
                </a:defRPr>
              </a:lvl3pPr>
              <a:lvl4pPr marL="1714500" algn="l" defTabSz="762000" eaLnBrk="0" hangingPunct="0">
                <a:defRPr sz="2400">
                  <a:solidFill>
                    <a:schemeClr val="tx1"/>
                  </a:solidFill>
                  <a:latin typeface="Times New Roman" panose="02020603050405020304" pitchFamily="18" charset="0"/>
                </a:defRPr>
              </a:lvl4pPr>
              <a:lvl5pPr marL="2286000" algn="l" defTabSz="762000" eaLnBrk="0" hangingPunct="0">
                <a:defRPr sz="2400">
                  <a:solidFill>
                    <a:schemeClr val="tx1"/>
                  </a:solidFill>
                  <a:latin typeface="Times New Roman" panose="02020603050405020304" pitchFamily="18" charset="0"/>
                </a:defRPr>
              </a:lvl5pPr>
              <a:lvl6pPr marL="2743200" defTabSz="762000" eaLnBrk="0" fontAlgn="base" hangingPunct="0">
                <a:spcBef>
                  <a:spcPct val="0"/>
                </a:spcBef>
                <a:spcAft>
                  <a:spcPct val="0"/>
                </a:spcAft>
                <a:defRPr sz="2400">
                  <a:solidFill>
                    <a:schemeClr val="tx1"/>
                  </a:solidFill>
                  <a:latin typeface="Times New Roman" panose="02020603050405020304" pitchFamily="18" charset="0"/>
                </a:defRPr>
              </a:lvl6pPr>
              <a:lvl7pPr marL="3200400" defTabSz="762000" eaLnBrk="0" fontAlgn="base" hangingPunct="0">
                <a:spcBef>
                  <a:spcPct val="0"/>
                </a:spcBef>
                <a:spcAft>
                  <a:spcPct val="0"/>
                </a:spcAft>
                <a:defRPr sz="2400">
                  <a:solidFill>
                    <a:schemeClr val="tx1"/>
                  </a:solidFill>
                  <a:latin typeface="Times New Roman" panose="02020603050405020304" pitchFamily="18" charset="0"/>
                </a:defRPr>
              </a:lvl7pPr>
              <a:lvl8pPr marL="3657600" defTabSz="762000" eaLnBrk="0" fontAlgn="base" hangingPunct="0">
                <a:spcBef>
                  <a:spcPct val="0"/>
                </a:spcBef>
                <a:spcAft>
                  <a:spcPct val="0"/>
                </a:spcAft>
                <a:defRPr sz="2400">
                  <a:solidFill>
                    <a:schemeClr val="tx1"/>
                  </a:solidFill>
                  <a:latin typeface="Times New Roman" panose="02020603050405020304" pitchFamily="18" charset="0"/>
                </a:defRPr>
              </a:lvl8pPr>
              <a:lvl9pPr marL="41148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GB" altLang="en-US" b="1">
                  <a:solidFill>
                    <a:schemeClr val="hlink"/>
                  </a:solidFill>
                  <a:latin typeface="Arial" panose="020B0604020202020204" pitchFamily="34" charset="0"/>
                </a:rPr>
                <a:t>Estimated parameters</a:t>
              </a:r>
              <a:endParaRPr lang="en-GB" altLang="en-US"/>
            </a:p>
          </p:txBody>
        </p:sp>
      </p:grpSp>
      <p:sp>
        <p:nvSpPr>
          <p:cNvPr id="359441" name="Text Box 17">
            <a:extLst>
              <a:ext uri="{FF2B5EF4-FFF2-40B4-BE49-F238E27FC236}">
                <a16:creationId xmlns:a16="http://schemas.microsoft.com/office/drawing/2014/main" id="{D007AF12-9880-46BC-87A0-1DFD7C1ABB52}"/>
              </a:ext>
            </a:extLst>
          </p:cNvPr>
          <p:cNvSpPr txBox="1">
            <a:spLocks noChangeArrowheads="1"/>
          </p:cNvSpPr>
          <p:nvPr/>
        </p:nvSpPr>
        <p:spPr bwMode="auto">
          <a:xfrm>
            <a:off x="457200" y="5229225"/>
            <a:ext cx="84582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GB" altLang="en-US"/>
              <a:t>I.e.: Stock size (Nay) for each year and age is only a function</a:t>
            </a:r>
            <a:br>
              <a:rPr lang="en-GB" altLang="en-US"/>
            </a:br>
            <a:r>
              <a:rPr lang="en-GB" altLang="en-US"/>
              <a:t>of recruitment and cumulative mortality.</a:t>
            </a:r>
          </a:p>
        </p:txBody>
      </p:sp>
      <p:sp>
        <p:nvSpPr>
          <p:cNvPr id="359442" name="Text Box 18">
            <a:extLst>
              <a:ext uri="{FF2B5EF4-FFF2-40B4-BE49-F238E27FC236}">
                <a16:creationId xmlns:a16="http://schemas.microsoft.com/office/drawing/2014/main" id="{2286BFD7-A2A7-4A61-ABB1-1DD848BE0368}"/>
              </a:ext>
            </a:extLst>
          </p:cNvPr>
          <p:cNvSpPr txBox="1">
            <a:spLocks noChangeArrowheads="1"/>
          </p:cNvSpPr>
          <p:nvPr/>
        </p:nvSpPr>
        <p:spPr bwMode="auto">
          <a:xfrm>
            <a:off x="250825" y="5997575"/>
            <a:ext cx="838835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GB" altLang="en-US" sz="2000" b="1">
                <a:solidFill>
                  <a:schemeClr val="folHlink"/>
                </a:solidFill>
                <a:latin typeface="Arial" panose="020B0604020202020204" pitchFamily="34" charset="0"/>
              </a:rPr>
              <a:t>Thus Na+5,y+8 is NOT a parameters. One could actually say that the</a:t>
            </a:r>
            <a:br>
              <a:rPr lang="en-GB" altLang="en-US" sz="2000" b="1">
                <a:solidFill>
                  <a:schemeClr val="folHlink"/>
                </a:solidFill>
                <a:latin typeface="Arial" panose="020B0604020202020204" pitchFamily="34" charset="0"/>
              </a:rPr>
            </a:br>
            <a:r>
              <a:rPr lang="en-GB" altLang="en-US" sz="2000" b="1">
                <a:solidFill>
                  <a:schemeClr val="folHlink"/>
                </a:solidFill>
                <a:latin typeface="Arial" panose="020B0604020202020204" pitchFamily="34" charset="0"/>
              </a:rPr>
              <a:t>model never “sees” this value, only the catches: Ca+5,y+8</a:t>
            </a:r>
          </a:p>
        </p:txBody>
      </p:sp>
      <p:sp>
        <p:nvSpPr>
          <p:cNvPr id="359443" name="Text Box 19">
            <a:extLst>
              <a:ext uri="{FF2B5EF4-FFF2-40B4-BE49-F238E27FC236}">
                <a16:creationId xmlns:a16="http://schemas.microsoft.com/office/drawing/2014/main" id="{674FB98B-10C1-4A2B-801E-98C809C68185}"/>
              </a:ext>
            </a:extLst>
          </p:cNvPr>
          <p:cNvSpPr txBox="1">
            <a:spLocks noChangeArrowheads="1"/>
          </p:cNvSpPr>
          <p:nvPr/>
        </p:nvSpPr>
        <p:spPr bwMode="auto">
          <a:xfrm>
            <a:off x="7475538" y="115888"/>
            <a:ext cx="15890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s-IS" altLang="en-US" b="1">
                <a:solidFill>
                  <a:schemeClr val="hlink"/>
                </a:solidFill>
              </a:rPr>
              <a:t>Side step</a:t>
            </a:r>
            <a:endParaRPr lang="en-GB" altLang="en-US" b="1">
              <a:solidFill>
                <a:schemeClr val="hlink"/>
              </a:solidFill>
            </a:endParaRPr>
          </a:p>
        </p:txBody>
      </p:sp>
      <p:sp>
        <p:nvSpPr>
          <p:cNvPr id="359444" name="Text Box 20">
            <a:extLst>
              <a:ext uri="{FF2B5EF4-FFF2-40B4-BE49-F238E27FC236}">
                <a16:creationId xmlns:a16="http://schemas.microsoft.com/office/drawing/2014/main" id="{81442E93-E979-453D-B1D3-813FC7F3F620}"/>
              </a:ext>
            </a:extLst>
          </p:cNvPr>
          <p:cNvSpPr txBox="1">
            <a:spLocks noChangeArrowheads="1"/>
          </p:cNvSpPr>
          <p:nvPr/>
        </p:nvSpPr>
        <p:spPr bwMode="auto">
          <a:xfrm>
            <a:off x="5943600" y="1268413"/>
            <a:ext cx="2876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b="1">
                <a:solidFill>
                  <a:schemeClr val="folHlink"/>
                </a:solidFill>
                <a:latin typeface="Arial" panose="020B0604020202020204" pitchFamily="34" charset="0"/>
              </a:rPr>
              <a:t>What is Na+5,y+8?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59428"/>
                                        </p:tgtEl>
                                        <p:attrNameLst>
                                          <p:attrName>style.visibility</p:attrName>
                                        </p:attrNameLst>
                                      </p:cBhvr>
                                      <p:to>
                                        <p:strVal val="visible"/>
                                      </p:to>
                                    </p:set>
                                    <p:anim calcmode="lin" valueType="num">
                                      <p:cBhvr additive="base">
                                        <p:cTn id="7" dur="500" fill="hold"/>
                                        <p:tgtEl>
                                          <p:spTgt spid="359428"/>
                                        </p:tgtEl>
                                        <p:attrNameLst>
                                          <p:attrName>ppt_x</p:attrName>
                                        </p:attrNameLst>
                                      </p:cBhvr>
                                      <p:tavLst>
                                        <p:tav tm="0">
                                          <p:val>
                                            <p:strVal val="0-#ppt_w/2"/>
                                          </p:val>
                                        </p:tav>
                                        <p:tav tm="100000">
                                          <p:val>
                                            <p:strVal val="#ppt_x"/>
                                          </p:val>
                                        </p:tav>
                                      </p:tavLst>
                                    </p:anim>
                                    <p:anim calcmode="lin" valueType="num">
                                      <p:cBhvr additive="base">
                                        <p:cTn id="8" dur="500" fill="hold"/>
                                        <p:tgtEl>
                                          <p:spTgt spid="3594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C802AF5D-BD9D-4B3B-9525-43D1FA50B89A}"/>
              </a:ext>
            </a:extLst>
          </p:cNvPr>
          <p:cNvSpPr>
            <a:spLocks noGrp="1"/>
          </p:cNvSpPr>
          <p:nvPr>
            <p:ph type="sldNum" sz="quarter" idx="10"/>
          </p:nvPr>
        </p:nvSpPr>
        <p:spPr/>
        <p:txBody>
          <a:bodyPr/>
          <a:lstStyle/>
          <a:p>
            <a:fld id="{17A82BF6-67C6-4216-8872-BAE2C9D12DA4}" type="slidenum">
              <a:rPr lang="en-US" altLang="en-US"/>
              <a:pPr/>
              <a:t>21</a:t>
            </a:fld>
            <a:endParaRPr lang="en-US" altLang="en-US">
              <a:solidFill>
                <a:schemeClr val="tx1"/>
              </a:solidFill>
            </a:endParaRPr>
          </a:p>
        </p:txBody>
      </p:sp>
      <p:sp>
        <p:nvSpPr>
          <p:cNvPr id="347138" name="Rectangle 2">
            <a:extLst>
              <a:ext uri="{FF2B5EF4-FFF2-40B4-BE49-F238E27FC236}">
                <a16:creationId xmlns:a16="http://schemas.microsoft.com/office/drawing/2014/main" id="{C586732A-28B2-44B1-80FE-B7BB302F5DB0}"/>
              </a:ext>
            </a:extLst>
          </p:cNvPr>
          <p:cNvSpPr>
            <a:spLocks noGrp="1" noChangeArrowheads="1"/>
          </p:cNvSpPr>
          <p:nvPr>
            <p:ph type="title"/>
          </p:nvPr>
        </p:nvSpPr>
        <p:spPr/>
        <p:txBody>
          <a:bodyPr/>
          <a:lstStyle/>
          <a:p>
            <a:r>
              <a:rPr lang="en-GB" altLang="en-US"/>
              <a:t>Estimating catch C</a:t>
            </a:r>
            <a:r>
              <a:rPr lang="en-GB" altLang="en-US" sz="2000"/>
              <a:t>ay</a:t>
            </a:r>
            <a:r>
              <a:rPr lang="en-GB" altLang="en-US"/>
              <a:t>-hat</a:t>
            </a:r>
          </a:p>
        </p:txBody>
      </p:sp>
      <p:sp>
        <p:nvSpPr>
          <p:cNvPr id="347139" name="Rectangle 3">
            <a:extLst>
              <a:ext uri="{FF2B5EF4-FFF2-40B4-BE49-F238E27FC236}">
                <a16:creationId xmlns:a16="http://schemas.microsoft.com/office/drawing/2014/main" id="{8DA040BF-45A1-4A39-801B-E8DA703275D8}"/>
              </a:ext>
            </a:extLst>
          </p:cNvPr>
          <p:cNvSpPr>
            <a:spLocks noGrp="1" noChangeArrowheads="1"/>
          </p:cNvSpPr>
          <p:nvPr>
            <p:ph type="body" idx="1"/>
          </p:nvPr>
        </p:nvSpPr>
        <p:spPr/>
        <p:txBody>
          <a:bodyPr/>
          <a:lstStyle/>
          <a:p>
            <a:r>
              <a:rPr lang="en-GB" altLang="en-US"/>
              <a:t>Once the population matrix is calculated it is simple to calculate the predicted catch (C</a:t>
            </a:r>
            <a:r>
              <a:rPr lang="en-GB" altLang="en-US" sz="1800"/>
              <a:t>ay</a:t>
            </a:r>
            <a:r>
              <a:rPr lang="en-GB" altLang="en-US"/>
              <a:t>-hat) according to the catch equation:</a:t>
            </a:r>
          </a:p>
          <a:p>
            <a:endParaRPr lang="en-GB" altLang="en-US"/>
          </a:p>
          <a:p>
            <a:endParaRPr lang="en-GB" altLang="en-US"/>
          </a:p>
          <a:p>
            <a:endParaRPr lang="en-GB" altLang="en-US"/>
          </a:p>
          <a:p>
            <a:pPr lvl="1"/>
            <a:endParaRPr lang="en-GB" altLang="en-US"/>
          </a:p>
          <a:p>
            <a:pPr lvl="1"/>
            <a:r>
              <a:rPr lang="en-GB" altLang="en-US"/>
              <a:t>The C-hats are values that we will later “confront” with the measurements that we have.</a:t>
            </a:r>
          </a:p>
          <a:p>
            <a:endParaRPr lang="en-GB" altLang="en-US"/>
          </a:p>
        </p:txBody>
      </p:sp>
      <p:graphicFrame>
        <p:nvGraphicFramePr>
          <p:cNvPr id="347140" name="Object 4">
            <a:extLst>
              <a:ext uri="{FF2B5EF4-FFF2-40B4-BE49-F238E27FC236}">
                <a16:creationId xmlns:a16="http://schemas.microsoft.com/office/drawing/2014/main" id="{0A9483CD-642A-4A28-851F-3B0BD6037689}"/>
              </a:ext>
            </a:extLst>
          </p:cNvPr>
          <p:cNvGraphicFramePr>
            <a:graphicFrameLocks noChangeAspect="1"/>
          </p:cNvGraphicFramePr>
          <p:nvPr/>
        </p:nvGraphicFramePr>
        <p:xfrm>
          <a:off x="1541463" y="3122613"/>
          <a:ext cx="6361112" cy="1409700"/>
        </p:xfrm>
        <a:graphic>
          <a:graphicData uri="http://schemas.openxmlformats.org/presentationml/2006/ole">
            <mc:AlternateContent xmlns:mc="http://schemas.openxmlformats.org/markup-compatibility/2006">
              <mc:Choice xmlns:v="urn:schemas-microsoft-com:vml" Requires="v">
                <p:oleObj spid="_x0000_s347142" name="Equation" r:id="rId4" imgW="2120760" imgH="469800" progId="Equation.3">
                  <p:embed/>
                </p:oleObj>
              </mc:Choice>
              <mc:Fallback>
                <p:oleObj name="Equation" r:id="rId4" imgW="2120760" imgH="4698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41463" y="3122613"/>
                        <a:ext cx="6361112" cy="1409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a:extLst>
              <a:ext uri="{FF2B5EF4-FFF2-40B4-BE49-F238E27FC236}">
                <a16:creationId xmlns:a16="http://schemas.microsoft.com/office/drawing/2014/main" id="{24BCEF1F-E4AC-41A0-AB7D-264EF3C12B67}"/>
              </a:ext>
            </a:extLst>
          </p:cNvPr>
          <p:cNvSpPr>
            <a:spLocks noGrp="1"/>
          </p:cNvSpPr>
          <p:nvPr>
            <p:ph type="sldNum" sz="quarter" idx="10"/>
          </p:nvPr>
        </p:nvSpPr>
        <p:spPr/>
        <p:txBody>
          <a:bodyPr/>
          <a:lstStyle/>
          <a:p>
            <a:fld id="{C91B2FB7-73BF-44E9-8E22-7F2A7931050F}" type="slidenum">
              <a:rPr lang="en-US" altLang="en-US"/>
              <a:pPr/>
              <a:t>22</a:t>
            </a:fld>
            <a:endParaRPr lang="en-US" altLang="en-US">
              <a:solidFill>
                <a:schemeClr val="tx1"/>
              </a:solidFill>
            </a:endParaRPr>
          </a:p>
        </p:txBody>
      </p:sp>
      <p:graphicFrame>
        <p:nvGraphicFramePr>
          <p:cNvPr id="410633" name="Object 9">
            <a:extLst>
              <a:ext uri="{FF2B5EF4-FFF2-40B4-BE49-F238E27FC236}">
                <a16:creationId xmlns:a16="http://schemas.microsoft.com/office/drawing/2014/main" id="{C1710C8B-2EF2-4BBB-8B70-EDC73618A0CB}"/>
              </a:ext>
            </a:extLst>
          </p:cNvPr>
          <p:cNvGraphicFramePr>
            <a:graphicFrameLocks noChangeAspect="1"/>
          </p:cNvGraphicFramePr>
          <p:nvPr/>
        </p:nvGraphicFramePr>
        <p:xfrm>
          <a:off x="896938" y="1447800"/>
          <a:ext cx="7789862" cy="5200650"/>
        </p:xfrm>
        <a:graphic>
          <a:graphicData uri="http://schemas.openxmlformats.org/presentationml/2006/ole">
            <mc:AlternateContent xmlns:mc="http://schemas.openxmlformats.org/markup-compatibility/2006">
              <mc:Choice xmlns:v="urn:schemas-microsoft-com:vml" Requires="v">
                <p:oleObj spid="_x0000_s410634" name="Worksheet" r:id="rId4" imgW="7829484" imgH="5210197" progId="Excel.Sheet.8">
                  <p:embed/>
                </p:oleObj>
              </mc:Choice>
              <mc:Fallback>
                <p:oleObj name="Worksheet" r:id="rId4" imgW="7829484" imgH="5210197" progId="Excel.Sheet.8">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6938" y="1447800"/>
                        <a:ext cx="7789862" cy="52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0626" name="Rectangle 2">
            <a:extLst>
              <a:ext uri="{FF2B5EF4-FFF2-40B4-BE49-F238E27FC236}">
                <a16:creationId xmlns:a16="http://schemas.microsoft.com/office/drawing/2014/main" id="{2CAFBB6D-4779-41AB-9290-06506DA9E1C3}"/>
              </a:ext>
            </a:extLst>
          </p:cNvPr>
          <p:cNvSpPr>
            <a:spLocks noGrp="1" noChangeArrowheads="1"/>
          </p:cNvSpPr>
          <p:nvPr>
            <p:ph type="title"/>
          </p:nvPr>
        </p:nvSpPr>
        <p:spPr>
          <a:xfrm>
            <a:off x="1066800" y="457200"/>
            <a:ext cx="7877175" cy="685800"/>
          </a:xfrm>
        </p:spPr>
        <p:txBody>
          <a:bodyPr/>
          <a:lstStyle/>
          <a:p>
            <a:r>
              <a:rPr lang="en-GB" altLang="en-US"/>
              <a:t>The map</a:t>
            </a:r>
          </a:p>
        </p:txBody>
      </p:sp>
      <p:sp>
        <p:nvSpPr>
          <p:cNvPr id="410631" name="Oval 7">
            <a:extLst>
              <a:ext uri="{FF2B5EF4-FFF2-40B4-BE49-F238E27FC236}">
                <a16:creationId xmlns:a16="http://schemas.microsoft.com/office/drawing/2014/main" id="{D61FE84D-D783-4FD8-88CB-08A97C37ADE0}"/>
              </a:ext>
            </a:extLst>
          </p:cNvPr>
          <p:cNvSpPr>
            <a:spLocks noChangeArrowheads="1"/>
          </p:cNvSpPr>
          <p:nvPr/>
        </p:nvSpPr>
        <p:spPr bwMode="auto">
          <a:xfrm>
            <a:off x="1600200" y="3200400"/>
            <a:ext cx="2362200" cy="9144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632" name="Text Box 8">
            <a:extLst>
              <a:ext uri="{FF2B5EF4-FFF2-40B4-BE49-F238E27FC236}">
                <a16:creationId xmlns:a16="http://schemas.microsoft.com/office/drawing/2014/main" id="{0A69925D-B66A-427D-A191-4BE992D3FBB2}"/>
              </a:ext>
            </a:extLst>
          </p:cNvPr>
          <p:cNvSpPr txBox="1">
            <a:spLocks noChangeArrowheads="1"/>
          </p:cNvSpPr>
          <p:nvPr/>
        </p:nvSpPr>
        <p:spPr bwMode="auto">
          <a:xfrm>
            <a:off x="1974850" y="3581400"/>
            <a:ext cx="19272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hlink"/>
                </a:solidFill>
              </a:rPr>
              <a:t>Calculate C</a:t>
            </a:r>
            <a:r>
              <a:rPr lang="en-GB" altLang="en-US" sz="1200" b="1">
                <a:solidFill>
                  <a:schemeClr val="hlink"/>
                </a:solidFill>
              </a:rPr>
              <a:t>ay</a:t>
            </a:r>
            <a:r>
              <a:rPr lang="en-GB" altLang="en-US" sz="1600" b="1">
                <a:solidFill>
                  <a:schemeClr val="hlink"/>
                </a:solidFill>
              </a:rPr>
              <a:t>-hat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0A68CBF-7847-4934-B7A4-146D289010FE}"/>
              </a:ext>
            </a:extLst>
          </p:cNvPr>
          <p:cNvSpPr>
            <a:spLocks noGrp="1"/>
          </p:cNvSpPr>
          <p:nvPr>
            <p:ph type="sldNum" sz="quarter" idx="10"/>
          </p:nvPr>
        </p:nvSpPr>
        <p:spPr/>
        <p:txBody>
          <a:bodyPr/>
          <a:lstStyle/>
          <a:p>
            <a:fld id="{BDB7CC0B-DEA5-49EA-BF73-4203681206DA}" type="slidenum">
              <a:rPr lang="en-US" altLang="en-US"/>
              <a:pPr/>
              <a:t>23</a:t>
            </a:fld>
            <a:endParaRPr lang="en-US" altLang="en-US">
              <a:solidFill>
                <a:schemeClr val="tx1"/>
              </a:solidFill>
            </a:endParaRPr>
          </a:p>
        </p:txBody>
      </p:sp>
      <p:sp>
        <p:nvSpPr>
          <p:cNvPr id="384004" name="Rectangle 4">
            <a:extLst>
              <a:ext uri="{FF2B5EF4-FFF2-40B4-BE49-F238E27FC236}">
                <a16:creationId xmlns:a16="http://schemas.microsoft.com/office/drawing/2014/main" id="{4CF13C7C-1FDA-4ECC-8B62-CF9D0C2D1AD6}"/>
              </a:ext>
            </a:extLst>
          </p:cNvPr>
          <p:cNvSpPr>
            <a:spLocks noGrp="1" noChangeArrowheads="1"/>
          </p:cNvSpPr>
          <p:nvPr>
            <p:ph type="title"/>
          </p:nvPr>
        </p:nvSpPr>
        <p:spPr>
          <a:xfrm>
            <a:off x="1066800" y="439738"/>
            <a:ext cx="7877175" cy="685800"/>
          </a:xfrm>
        </p:spPr>
        <p:txBody>
          <a:bodyPr/>
          <a:lstStyle/>
          <a:p>
            <a:r>
              <a:rPr lang="en-GB" altLang="en-US">
                <a:solidFill>
                  <a:schemeClr val="hlink"/>
                </a:solidFill>
              </a:rPr>
              <a:t>Confronting</a:t>
            </a:r>
            <a:r>
              <a:rPr lang="en-GB" altLang="en-US"/>
              <a:t> the model with data</a:t>
            </a:r>
          </a:p>
        </p:txBody>
      </p:sp>
      <p:sp>
        <p:nvSpPr>
          <p:cNvPr id="384005" name="Rectangle 5">
            <a:extLst>
              <a:ext uri="{FF2B5EF4-FFF2-40B4-BE49-F238E27FC236}">
                <a16:creationId xmlns:a16="http://schemas.microsoft.com/office/drawing/2014/main" id="{53ED7D56-D354-4BAE-AC89-B59094AF6190}"/>
              </a:ext>
            </a:extLst>
          </p:cNvPr>
          <p:cNvSpPr>
            <a:spLocks noGrp="1" noChangeArrowheads="1"/>
          </p:cNvSpPr>
          <p:nvPr>
            <p:ph type="body" idx="1"/>
          </p:nvPr>
        </p:nvSpPr>
        <p:spPr/>
        <p:txBody>
          <a:bodyPr/>
          <a:lstStyle/>
          <a:p>
            <a:r>
              <a:rPr lang="en-GB" altLang="en-US" sz="2400"/>
              <a:t>Until now we have only set up equations that follow the progression of each year class and calculated catch.</a:t>
            </a:r>
          </a:p>
          <a:p>
            <a:pPr lvl="1"/>
            <a:r>
              <a:rPr lang="en-GB" altLang="en-US" sz="2000"/>
              <a:t>This is more or less </a:t>
            </a:r>
            <a:r>
              <a:rPr lang="en-GB" altLang="en-US" sz="2000">
                <a:solidFill>
                  <a:schemeClr val="hlink"/>
                </a:solidFill>
              </a:rPr>
              <a:t>a population simulator</a:t>
            </a:r>
            <a:r>
              <a:rPr lang="en-GB" altLang="en-US" sz="2000"/>
              <a:t>.</a:t>
            </a:r>
          </a:p>
          <a:p>
            <a:pPr lvl="2"/>
            <a:r>
              <a:rPr lang="en-GB" altLang="en-US" sz="1800"/>
              <a:t>If we let recruitment be a function of </a:t>
            </a:r>
            <a:r>
              <a:rPr lang="en-GB" altLang="en-US" sz="1800" b="1">
                <a:solidFill>
                  <a:schemeClr val="hlink"/>
                </a:solidFill>
              </a:rPr>
              <a:t>SSB</a:t>
            </a:r>
            <a:r>
              <a:rPr lang="en-GB" altLang="en-US" sz="1800"/>
              <a:t> and we add some noise to recruitment we have a closed system and thus almost a medium/long term simulator</a:t>
            </a:r>
          </a:p>
          <a:p>
            <a:pPr lvl="1"/>
            <a:r>
              <a:rPr lang="en-GB" altLang="en-US" sz="2000"/>
              <a:t>This is also more or less the same thing as we do when we do </a:t>
            </a:r>
            <a:r>
              <a:rPr lang="en-GB" altLang="en-US" sz="2000">
                <a:solidFill>
                  <a:schemeClr val="hlink"/>
                </a:solidFill>
              </a:rPr>
              <a:t>a short term projection</a:t>
            </a:r>
            <a:r>
              <a:rPr lang="en-GB" altLang="en-US" sz="2000"/>
              <a:t>.</a:t>
            </a:r>
          </a:p>
          <a:p>
            <a:pPr lvl="1"/>
            <a:r>
              <a:rPr lang="en-GB" altLang="en-US" sz="2000"/>
              <a:t>Or for that matter in a yield per recruit analysis, except that there we focus only on one cohort (here one diagonal line).</a:t>
            </a:r>
          </a:p>
          <a:p>
            <a:r>
              <a:rPr lang="en-GB" altLang="en-US" sz="2400"/>
              <a:t>At present we are </a:t>
            </a:r>
            <a:r>
              <a:rPr lang="en-GB" altLang="en-US" sz="2400">
                <a:solidFill>
                  <a:schemeClr val="hlink"/>
                </a:solidFill>
              </a:rPr>
              <a:t>only interested in fitting the model to observations (measurements)</a:t>
            </a:r>
            <a:r>
              <a:rPr lang="en-GB" altLang="en-US" sz="2400"/>
              <a:t>. Need thus some kind of objective function.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89263777-507A-4D46-AB2F-F1DE8939485D}"/>
              </a:ext>
            </a:extLst>
          </p:cNvPr>
          <p:cNvSpPr>
            <a:spLocks noGrp="1"/>
          </p:cNvSpPr>
          <p:nvPr>
            <p:ph type="sldNum" sz="quarter" idx="10"/>
          </p:nvPr>
        </p:nvSpPr>
        <p:spPr/>
        <p:txBody>
          <a:bodyPr/>
          <a:lstStyle/>
          <a:p>
            <a:fld id="{0667DE73-103E-4490-916F-6928561E80D0}" type="slidenum">
              <a:rPr lang="en-US" altLang="en-US"/>
              <a:pPr/>
              <a:t>24</a:t>
            </a:fld>
            <a:endParaRPr lang="en-US" altLang="en-US">
              <a:solidFill>
                <a:schemeClr val="tx1"/>
              </a:solidFill>
            </a:endParaRPr>
          </a:p>
        </p:txBody>
      </p:sp>
      <p:sp>
        <p:nvSpPr>
          <p:cNvPr id="342018" name="Rectangle 2">
            <a:extLst>
              <a:ext uri="{FF2B5EF4-FFF2-40B4-BE49-F238E27FC236}">
                <a16:creationId xmlns:a16="http://schemas.microsoft.com/office/drawing/2014/main" id="{F9F9E96D-B230-459F-812B-9D3087CFED76}"/>
              </a:ext>
            </a:extLst>
          </p:cNvPr>
          <p:cNvSpPr>
            <a:spLocks noGrp="1" noChangeArrowheads="1"/>
          </p:cNvSpPr>
          <p:nvPr>
            <p:ph type="title"/>
          </p:nvPr>
        </p:nvSpPr>
        <p:spPr/>
        <p:txBody>
          <a:bodyPr/>
          <a:lstStyle/>
          <a:p>
            <a:r>
              <a:rPr lang="en-GB" altLang="en-US"/>
              <a:t>The objective function in words</a:t>
            </a:r>
          </a:p>
        </p:txBody>
      </p:sp>
      <p:sp>
        <p:nvSpPr>
          <p:cNvPr id="342019" name="Rectangle 3">
            <a:extLst>
              <a:ext uri="{FF2B5EF4-FFF2-40B4-BE49-F238E27FC236}">
                <a16:creationId xmlns:a16="http://schemas.microsoft.com/office/drawing/2014/main" id="{374EFCA3-2F48-452D-A001-41DABC7FAEB4}"/>
              </a:ext>
            </a:extLst>
          </p:cNvPr>
          <p:cNvSpPr>
            <a:spLocks noGrp="1" noChangeArrowheads="1"/>
          </p:cNvSpPr>
          <p:nvPr>
            <p:ph type="body" idx="1"/>
          </p:nvPr>
        </p:nvSpPr>
        <p:spPr/>
        <p:txBody>
          <a:bodyPr/>
          <a:lstStyle/>
          <a:p>
            <a:pPr>
              <a:lnSpc>
                <a:spcPct val="90000"/>
              </a:lnSpc>
            </a:pPr>
            <a:r>
              <a:rPr lang="en-GB" altLang="en-US"/>
              <a:t>Find the value of the parameters:</a:t>
            </a:r>
          </a:p>
          <a:p>
            <a:pPr lvl="1">
              <a:lnSpc>
                <a:spcPct val="90000"/>
              </a:lnSpc>
            </a:pPr>
            <a:r>
              <a:rPr lang="en-GB" altLang="en-US"/>
              <a:t>fishing pattern by age (controlled by </a:t>
            </a:r>
            <a:r>
              <a:rPr lang="en-GB" altLang="en-US">
                <a:latin typeface="Symbol" panose="05050102010706020507" pitchFamily="18" charset="2"/>
              </a:rPr>
              <a:t>s</a:t>
            </a:r>
            <a:r>
              <a:rPr lang="en-GB" altLang="en-US" sz="1200"/>
              <a:t>L</a:t>
            </a:r>
            <a:r>
              <a:rPr lang="en-GB" altLang="en-US"/>
              <a:t>, </a:t>
            </a:r>
            <a:r>
              <a:rPr lang="en-GB" altLang="en-US">
                <a:latin typeface="Symbol" panose="05050102010706020507" pitchFamily="18" charset="2"/>
              </a:rPr>
              <a:t>s</a:t>
            </a:r>
            <a:r>
              <a:rPr lang="en-GB" altLang="en-US" sz="1200"/>
              <a:t>R</a:t>
            </a:r>
            <a:r>
              <a:rPr lang="en-GB" altLang="en-US"/>
              <a:t> and A</a:t>
            </a:r>
            <a:r>
              <a:rPr lang="en-GB" altLang="en-US" sz="1200"/>
              <a:t>full</a:t>
            </a:r>
            <a:r>
              <a:rPr lang="en-GB" altLang="en-US"/>
              <a:t>) </a:t>
            </a:r>
          </a:p>
          <a:p>
            <a:pPr lvl="1">
              <a:lnSpc>
                <a:spcPct val="90000"/>
              </a:lnSpc>
            </a:pPr>
            <a:r>
              <a:rPr lang="en-GB" altLang="en-US"/>
              <a:t>yearly fishing mortality (F</a:t>
            </a:r>
            <a:r>
              <a:rPr lang="en-GB" altLang="en-US" sz="1600"/>
              <a:t>y</a:t>
            </a:r>
            <a:r>
              <a:rPr lang="en-GB" altLang="en-US"/>
              <a:t>)</a:t>
            </a:r>
          </a:p>
          <a:p>
            <a:pPr lvl="1">
              <a:lnSpc>
                <a:spcPct val="90000"/>
              </a:lnSpc>
            </a:pPr>
            <a:r>
              <a:rPr lang="en-GB" altLang="en-US"/>
              <a:t>population number in the first year (N</a:t>
            </a:r>
            <a:r>
              <a:rPr lang="en-GB" altLang="en-US" sz="1600"/>
              <a:t>a,1</a:t>
            </a:r>
            <a:r>
              <a:rPr lang="en-GB" altLang="en-US"/>
              <a:t>)</a:t>
            </a:r>
          </a:p>
          <a:p>
            <a:pPr lvl="1">
              <a:lnSpc>
                <a:spcPct val="90000"/>
              </a:lnSpc>
            </a:pPr>
            <a:r>
              <a:rPr lang="en-GB" altLang="en-US"/>
              <a:t>recruitment (N</a:t>
            </a:r>
            <a:r>
              <a:rPr lang="en-GB" altLang="en-US" sz="1600"/>
              <a:t>1,y</a:t>
            </a:r>
            <a:r>
              <a:rPr lang="en-GB" altLang="en-US"/>
              <a:t>) in each year</a:t>
            </a:r>
          </a:p>
          <a:p>
            <a:pPr>
              <a:lnSpc>
                <a:spcPct val="90000"/>
              </a:lnSpc>
            </a:pPr>
            <a:r>
              <a:rPr lang="en-GB" altLang="en-US"/>
              <a:t>that minimize the squared deviation of estimated catch (C</a:t>
            </a:r>
            <a:r>
              <a:rPr lang="en-GB" altLang="en-US" sz="1800"/>
              <a:t>ay</a:t>
            </a:r>
            <a:r>
              <a:rPr lang="en-GB" altLang="en-US"/>
              <a:t>-hat) and measured catch (C</a:t>
            </a:r>
            <a:r>
              <a:rPr lang="en-GB" altLang="en-US" sz="1800"/>
              <a:t>ay</a:t>
            </a:r>
            <a:r>
              <a:rPr lang="en-GB" altLang="en-US"/>
              <a:t>).</a:t>
            </a:r>
          </a:p>
          <a:p>
            <a:pPr>
              <a:lnSpc>
                <a:spcPct val="90000"/>
              </a:lnSpc>
            </a:pPr>
            <a:endParaRPr lang="en-GB" altLang="en-US"/>
          </a:p>
          <a:p>
            <a:pPr>
              <a:lnSpc>
                <a:spcPct val="90000"/>
              </a:lnSpc>
            </a:pPr>
            <a:endParaRPr lang="en-GB" altLang="en-US"/>
          </a:p>
          <a:p>
            <a:pPr lvl="1">
              <a:lnSpc>
                <a:spcPct val="90000"/>
              </a:lnSpc>
            </a:pPr>
            <a:r>
              <a:rPr lang="en-GB" altLang="en-US"/>
              <a:t>Note that here we assume a log-normal error distribution. Could easily be replace with other type of error structure.</a:t>
            </a:r>
          </a:p>
        </p:txBody>
      </p:sp>
      <p:graphicFrame>
        <p:nvGraphicFramePr>
          <p:cNvPr id="342020" name="Object 4">
            <a:extLst>
              <a:ext uri="{FF2B5EF4-FFF2-40B4-BE49-F238E27FC236}">
                <a16:creationId xmlns:a16="http://schemas.microsoft.com/office/drawing/2014/main" id="{BCA669B6-2C79-4DB3-A717-62E916A00C98}"/>
              </a:ext>
            </a:extLst>
          </p:cNvPr>
          <p:cNvGraphicFramePr>
            <a:graphicFrameLocks noChangeAspect="1"/>
          </p:cNvGraphicFramePr>
          <p:nvPr/>
        </p:nvGraphicFramePr>
        <p:xfrm>
          <a:off x="2486025" y="4508500"/>
          <a:ext cx="4606925" cy="920750"/>
        </p:xfrm>
        <a:graphic>
          <a:graphicData uri="http://schemas.openxmlformats.org/presentationml/2006/ole">
            <mc:AlternateContent xmlns:mc="http://schemas.openxmlformats.org/markup-compatibility/2006">
              <mc:Choice xmlns:v="urn:schemas-microsoft-com:vml" Requires="v">
                <p:oleObj spid="_x0000_s342021" name="Equation" r:id="rId4" imgW="1841400" imgH="368280" progId="Equation.3">
                  <p:embed/>
                </p:oleObj>
              </mc:Choice>
              <mc:Fallback>
                <p:oleObj name="Equation" r:id="rId4" imgW="1841400" imgH="3682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86025" y="4508500"/>
                        <a:ext cx="4606925" cy="920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
            <a:extLst>
              <a:ext uri="{FF2B5EF4-FFF2-40B4-BE49-F238E27FC236}">
                <a16:creationId xmlns:a16="http://schemas.microsoft.com/office/drawing/2014/main" id="{61D8DA5D-0B39-4D20-8173-CD761F142AA8}"/>
              </a:ext>
            </a:extLst>
          </p:cNvPr>
          <p:cNvSpPr>
            <a:spLocks noGrp="1"/>
          </p:cNvSpPr>
          <p:nvPr>
            <p:ph type="sldNum" sz="quarter" idx="10"/>
          </p:nvPr>
        </p:nvSpPr>
        <p:spPr/>
        <p:txBody>
          <a:bodyPr/>
          <a:lstStyle/>
          <a:p>
            <a:fld id="{B7BD9D7E-425C-45F8-ACED-9EB39DE5868E}" type="slidenum">
              <a:rPr lang="en-US" altLang="en-US"/>
              <a:pPr/>
              <a:t>25</a:t>
            </a:fld>
            <a:endParaRPr lang="en-US" altLang="en-US">
              <a:solidFill>
                <a:schemeClr val="tx1"/>
              </a:solidFill>
            </a:endParaRPr>
          </a:p>
        </p:txBody>
      </p:sp>
      <p:graphicFrame>
        <p:nvGraphicFramePr>
          <p:cNvPr id="411660" name="Object 12">
            <a:extLst>
              <a:ext uri="{FF2B5EF4-FFF2-40B4-BE49-F238E27FC236}">
                <a16:creationId xmlns:a16="http://schemas.microsoft.com/office/drawing/2014/main" id="{59B29B62-343F-43F7-BCA7-2409653C1DF2}"/>
              </a:ext>
            </a:extLst>
          </p:cNvPr>
          <p:cNvGraphicFramePr>
            <a:graphicFrameLocks noChangeAspect="1"/>
          </p:cNvGraphicFramePr>
          <p:nvPr/>
        </p:nvGraphicFramePr>
        <p:xfrm>
          <a:off x="896938" y="1447800"/>
          <a:ext cx="7764462" cy="5334000"/>
        </p:xfrm>
        <a:graphic>
          <a:graphicData uri="http://schemas.openxmlformats.org/presentationml/2006/ole">
            <mc:AlternateContent xmlns:mc="http://schemas.openxmlformats.org/markup-compatibility/2006">
              <mc:Choice xmlns:v="urn:schemas-microsoft-com:vml" Requires="v">
                <p:oleObj spid="_x0000_s411661" name="Worksheet" r:id="rId4" imgW="7829484" imgH="5210197" progId="Excel.Sheet.8">
                  <p:embed/>
                </p:oleObj>
              </mc:Choice>
              <mc:Fallback>
                <p:oleObj name="Worksheet" r:id="rId4" imgW="7829484" imgH="5210197" progId="Excel.Sheet.8">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6938" y="1447800"/>
                        <a:ext cx="7764462"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1650" name="Rectangle 2">
            <a:extLst>
              <a:ext uri="{FF2B5EF4-FFF2-40B4-BE49-F238E27FC236}">
                <a16:creationId xmlns:a16="http://schemas.microsoft.com/office/drawing/2014/main" id="{597465F6-30E6-4CFE-99A2-89A88084B630}"/>
              </a:ext>
            </a:extLst>
          </p:cNvPr>
          <p:cNvSpPr>
            <a:spLocks noGrp="1" noChangeArrowheads="1"/>
          </p:cNvSpPr>
          <p:nvPr>
            <p:ph type="title"/>
          </p:nvPr>
        </p:nvSpPr>
        <p:spPr>
          <a:xfrm>
            <a:off x="1066800" y="457200"/>
            <a:ext cx="7877175" cy="685800"/>
          </a:xfrm>
        </p:spPr>
        <p:txBody>
          <a:bodyPr/>
          <a:lstStyle/>
          <a:p>
            <a:r>
              <a:rPr lang="en-GB" altLang="en-US"/>
              <a:t>The map</a:t>
            </a:r>
          </a:p>
        </p:txBody>
      </p:sp>
      <p:sp>
        <p:nvSpPr>
          <p:cNvPr id="411652" name="Oval 4">
            <a:extLst>
              <a:ext uri="{FF2B5EF4-FFF2-40B4-BE49-F238E27FC236}">
                <a16:creationId xmlns:a16="http://schemas.microsoft.com/office/drawing/2014/main" id="{F4429494-1801-41FE-A8C5-6993A6D4B200}"/>
              </a:ext>
            </a:extLst>
          </p:cNvPr>
          <p:cNvSpPr>
            <a:spLocks noChangeArrowheads="1"/>
          </p:cNvSpPr>
          <p:nvPr/>
        </p:nvSpPr>
        <p:spPr bwMode="auto">
          <a:xfrm>
            <a:off x="1600200" y="4800600"/>
            <a:ext cx="2362200" cy="9144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53" name="Text Box 5">
            <a:extLst>
              <a:ext uri="{FF2B5EF4-FFF2-40B4-BE49-F238E27FC236}">
                <a16:creationId xmlns:a16="http://schemas.microsoft.com/office/drawing/2014/main" id="{56F3D8D3-C260-4C9C-B3C6-9EA99282F1FC}"/>
              </a:ext>
            </a:extLst>
          </p:cNvPr>
          <p:cNvSpPr txBox="1">
            <a:spLocks noChangeArrowheads="1"/>
          </p:cNvSpPr>
          <p:nvPr/>
        </p:nvSpPr>
        <p:spPr bwMode="auto">
          <a:xfrm>
            <a:off x="2170113" y="5226050"/>
            <a:ext cx="1543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bg1"/>
                </a:solidFill>
              </a:rPr>
              <a:t>The residuals</a:t>
            </a:r>
          </a:p>
        </p:txBody>
      </p:sp>
      <p:sp>
        <p:nvSpPr>
          <p:cNvPr id="411654" name="Oval 6">
            <a:extLst>
              <a:ext uri="{FF2B5EF4-FFF2-40B4-BE49-F238E27FC236}">
                <a16:creationId xmlns:a16="http://schemas.microsoft.com/office/drawing/2014/main" id="{52DFC06D-EE60-49EE-83F6-6BFEBED66235}"/>
              </a:ext>
            </a:extLst>
          </p:cNvPr>
          <p:cNvSpPr>
            <a:spLocks noChangeArrowheads="1"/>
          </p:cNvSpPr>
          <p:nvPr/>
        </p:nvSpPr>
        <p:spPr bwMode="auto">
          <a:xfrm>
            <a:off x="1600200" y="5715000"/>
            <a:ext cx="2362200" cy="9144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55" name="Text Box 7">
            <a:extLst>
              <a:ext uri="{FF2B5EF4-FFF2-40B4-BE49-F238E27FC236}">
                <a16:creationId xmlns:a16="http://schemas.microsoft.com/office/drawing/2014/main" id="{3EBE32E1-9496-47EA-9498-30DD5F44BDE1}"/>
              </a:ext>
            </a:extLst>
          </p:cNvPr>
          <p:cNvSpPr txBox="1">
            <a:spLocks noChangeArrowheads="1"/>
          </p:cNvSpPr>
          <p:nvPr/>
        </p:nvSpPr>
        <p:spPr bwMode="auto">
          <a:xfrm>
            <a:off x="1685925" y="6019800"/>
            <a:ext cx="24272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bg1"/>
                </a:solidFill>
              </a:rPr>
              <a:t>The residuals squared</a:t>
            </a:r>
          </a:p>
        </p:txBody>
      </p:sp>
      <p:sp>
        <p:nvSpPr>
          <p:cNvPr id="411658" name="Oval 10">
            <a:extLst>
              <a:ext uri="{FF2B5EF4-FFF2-40B4-BE49-F238E27FC236}">
                <a16:creationId xmlns:a16="http://schemas.microsoft.com/office/drawing/2014/main" id="{96A0C299-1F78-4950-BE3B-6B9F3363B918}"/>
              </a:ext>
            </a:extLst>
          </p:cNvPr>
          <p:cNvSpPr>
            <a:spLocks noChangeArrowheads="1"/>
          </p:cNvSpPr>
          <p:nvPr/>
        </p:nvSpPr>
        <p:spPr bwMode="auto">
          <a:xfrm>
            <a:off x="609600" y="1676400"/>
            <a:ext cx="1371600" cy="3810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1659" name="Text Box 11">
            <a:extLst>
              <a:ext uri="{FF2B5EF4-FFF2-40B4-BE49-F238E27FC236}">
                <a16:creationId xmlns:a16="http://schemas.microsoft.com/office/drawing/2014/main" id="{4CBB6C9C-B8C0-42BD-A03E-FD62367BB748}"/>
              </a:ext>
            </a:extLst>
          </p:cNvPr>
          <p:cNvSpPr txBox="1">
            <a:spLocks noChangeArrowheads="1"/>
          </p:cNvSpPr>
          <p:nvPr/>
        </p:nvSpPr>
        <p:spPr bwMode="auto">
          <a:xfrm>
            <a:off x="685800" y="1676400"/>
            <a:ext cx="1047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hlink"/>
                </a:solidFill>
              </a:rPr>
              <a:t>The sum</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B6E871F-45AE-43F4-9AA9-218302AB3819}"/>
              </a:ext>
            </a:extLst>
          </p:cNvPr>
          <p:cNvSpPr>
            <a:spLocks noGrp="1"/>
          </p:cNvSpPr>
          <p:nvPr>
            <p:ph type="sldNum" sz="quarter" idx="10"/>
          </p:nvPr>
        </p:nvSpPr>
        <p:spPr/>
        <p:txBody>
          <a:bodyPr/>
          <a:lstStyle/>
          <a:p>
            <a:fld id="{076D5F6C-7288-4643-84EB-E50EF7D5D0AF}" type="slidenum">
              <a:rPr lang="en-US" altLang="en-US"/>
              <a:pPr/>
              <a:t>26</a:t>
            </a:fld>
            <a:endParaRPr lang="en-US" altLang="en-US">
              <a:solidFill>
                <a:schemeClr val="tx1"/>
              </a:solidFill>
            </a:endParaRPr>
          </a:p>
        </p:txBody>
      </p:sp>
      <p:sp>
        <p:nvSpPr>
          <p:cNvPr id="349186" name="Rectangle 2">
            <a:extLst>
              <a:ext uri="{FF2B5EF4-FFF2-40B4-BE49-F238E27FC236}">
                <a16:creationId xmlns:a16="http://schemas.microsoft.com/office/drawing/2014/main" id="{9AF061F5-727A-4387-815E-8EDB3175802F}"/>
              </a:ext>
            </a:extLst>
          </p:cNvPr>
          <p:cNvSpPr>
            <a:spLocks noGrp="1" noChangeArrowheads="1"/>
          </p:cNvSpPr>
          <p:nvPr>
            <p:ph type="title"/>
          </p:nvPr>
        </p:nvSpPr>
        <p:spPr/>
        <p:txBody>
          <a:bodyPr/>
          <a:lstStyle/>
          <a:p>
            <a:r>
              <a:rPr lang="en-GB" altLang="en-US"/>
              <a:t>Different weights by age</a:t>
            </a:r>
          </a:p>
        </p:txBody>
      </p:sp>
      <p:sp>
        <p:nvSpPr>
          <p:cNvPr id="349187" name="Rectangle 3">
            <a:extLst>
              <a:ext uri="{FF2B5EF4-FFF2-40B4-BE49-F238E27FC236}">
                <a16:creationId xmlns:a16="http://schemas.microsoft.com/office/drawing/2014/main" id="{768AE64F-5DEF-434D-BE15-B97A04368E03}"/>
              </a:ext>
            </a:extLst>
          </p:cNvPr>
          <p:cNvSpPr>
            <a:spLocks noGrp="1" noChangeArrowheads="1"/>
          </p:cNvSpPr>
          <p:nvPr>
            <p:ph type="body" idx="1"/>
          </p:nvPr>
        </p:nvSpPr>
        <p:spPr/>
        <p:txBody>
          <a:bodyPr/>
          <a:lstStyle/>
          <a:p>
            <a:r>
              <a:rPr lang="en-GB" altLang="en-US"/>
              <a:t>The catch of different age groups are often measured with different accuracy. Thus often set different weights to the residuals, so that the information from age groups that are measured with the most accuracy weigh more in the objective function:</a:t>
            </a:r>
          </a:p>
        </p:txBody>
      </p:sp>
      <p:graphicFrame>
        <p:nvGraphicFramePr>
          <p:cNvPr id="349188" name="Object 4">
            <a:extLst>
              <a:ext uri="{FF2B5EF4-FFF2-40B4-BE49-F238E27FC236}">
                <a16:creationId xmlns:a16="http://schemas.microsoft.com/office/drawing/2014/main" id="{B87B1180-0A67-4660-8DC2-9BEDBD4F4B2C}"/>
              </a:ext>
            </a:extLst>
          </p:cNvPr>
          <p:cNvGraphicFramePr>
            <a:graphicFrameLocks noChangeAspect="1"/>
          </p:cNvGraphicFramePr>
          <p:nvPr/>
        </p:nvGraphicFramePr>
        <p:xfrm>
          <a:off x="1560513" y="4686300"/>
          <a:ext cx="5983287" cy="1104900"/>
        </p:xfrm>
        <a:graphic>
          <a:graphicData uri="http://schemas.openxmlformats.org/presentationml/2006/ole">
            <mc:AlternateContent xmlns:mc="http://schemas.openxmlformats.org/markup-compatibility/2006">
              <mc:Choice xmlns:v="urn:schemas-microsoft-com:vml" Requires="v">
                <p:oleObj spid="_x0000_s349190" name="Equation" r:id="rId4" imgW="1993680" imgH="368280" progId="Equation.3">
                  <p:embed/>
                </p:oleObj>
              </mc:Choice>
              <mc:Fallback>
                <p:oleObj name="Equation" r:id="rId4" imgW="1993680" imgH="36828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0513" y="4686300"/>
                        <a:ext cx="5983287" cy="1104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49189" name="Text Box 5">
            <a:extLst>
              <a:ext uri="{FF2B5EF4-FFF2-40B4-BE49-F238E27FC236}">
                <a16:creationId xmlns:a16="http://schemas.microsoft.com/office/drawing/2014/main" id="{EE4F3A09-F873-4259-BD87-89DD98ADEE7C}"/>
              </a:ext>
            </a:extLst>
          </p:cNvPr>
          <p:cNvSpPr txBox="1">
            <a:spLocks noChangeArrowheads="1"/>
          </p:cNvSpPr>
          <p:nvPr/>
        </p:nvSpPr>
        <p:spPr bwMode="auto">
          <a:xfrm>
            <a:off x="1250950" y="6165850"/>
            <a:ext cx="6959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b="1">
                <a:solidFill>
                  <a:schemeClr val="hlink"/>
                </a:solidFill>
              </a:rPr>
              <a:t>More on </a:t>
            </a:r>
            <a:r>
              <a:rPr lang="en-GB" altLang="en-US" sz="2000" b="1">
                <a:solidFill>
                  <a:schemeClr val="hlink"/>
                </a:solidFill>
                <a:latin typeface="Symbol" panose="05050102010706020507" pitchFamily="18" charset="2"/>
              </a:rPr>
              <a:t>w</a:t>
            </a:r>
            <a:r>
              <a:rPr lang="en-GB" altLang="en-US" sz="2000" b="1">
                <a:solidFill>
                  <a:schemeClr val="hlink"/>
                </a:solidFill>
              </a:rPr>
              <a:t> later: it is inversely related to the variance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329416BA-EB7C-4C63-B6EB-BBC9D074E18B}"/>
              </a:ext>
            </a:extLst>
          </p:cNvPr>
          <p:cNvSpPr>
            <a:spLocks noGrp="1"/>
          </p:cNvSpPr>
          <p:nvPr>
            <p:ph type="sldNum" sz="quarter" idx="10"/>
          </p:nvPr>
        </p:nvSpPr>
        <p:spPr/>
        <p:txBody>
          <a:bodyPr/>
          <a:lstStyle/>
          <a:p>
            <a:fld id="{10A4B593-B47F-4413-A2A3-4E81C2BE064E}" type="slidenum">
              <a:rPr lang="en-US" altLang="en-US"/>
              <a:pPr/>
              <a:t>27</a:t>
            </a:fld>
            <a:endParaRPr lang="en-US" altLang="en-US">
              <a:solidFill>
                <a:schemeClr val="tx1"/>
              </a:solidFill>
            </a:endParaRPr>
          </a:p>
        </p:txBody>
      </p:sp>
      <p:sp>
        <p:nvSpPr>
          <p:cNvPr id="350210" name="Rectangle 2">
            <a:extLst>
              <a:ext uri="{FF2B5EF4-FFF2-40B4-BE49-F238E27FC236}">
                <a16:creationId xmlns:a16="http://schemas.microsoft.com/office/drawing/2014/main" id="{8DE7F90C-D746-4051-95CF-4882C175FE1A}"/>
              </a:ext>
            </a:extLst>
          </p:cNvPr>
          <p:cNvSpPr>
            <a:spLocks noGrp="1" noChangeArrowheads="1"/>
          </p:cNvSpPr>
          <p:nvPr>
            <p:ph type="title"/>
          </p:nvPr>
        </p:nvSpPr>
        <p:spPr/>
        <p:txBody>
          <a:bodyPr/>
          <a:lstStyle/>
          <a:p>
            <a:r>
              <a:rPr lang="en-GB" altLang="en-US"/>
              <a:t>If we only have C</a:t>
            </a:r>
            <a:r>
              <a:rPr lang="en-GB" altLang="en-US" sz="2000"/>
              <a:t>ay</a:t>
            </a:r>
            <a:endParaRPr lang="en-GB" altLang="en-US"/>
          </a:p>
        </p:txBody>
      </p:sp>
      <p:sp>
        <p:nvSpPr>
          <p:cNvPr id="350211" name="Rectangle 3">
            <a:extLst>
              <a:ext uri="{FF2B5EF4-FFF2-40B4-BE49-F238E27FC236}">
                <a16:creationId xmlns:a16="http://schemas.microsoft.com/office/drawing/2014/main" id="{161F8A10-D843-42B3-9162-4B1A2BC92B51}"/>
              </a:ext>
            </a:extLst>
          </p:cNvPr>
          <p:cNvSpPr>
            <a:spLocks noGrp="1" noChangeArrowheads="1"/>
          </p:cNvSpPr>
          <p:nvPr>
            <p:ph type="body" idx="1"/>
          </p:nvPr>
        </p:nvSpPr>
        <p:spPr/>
        <p:txBody>
          <a:bodyPr/>
          <a:lstStyle/>
          <a:p>
            <a:r>
              <a:rPr lang="en-GB" altLang="en-US"/>
              <a:t>If there are no other available data for a stock than catch at age one could attempt to fit the model to catches alone.</a:t>
            </a:r>
          </a:p>
          <a:p>
            <a:r>
              <a:rPr lang="en-GB" altLang="en-US"/>
              <a:t>May need a extra “stabilizer”: The brave one may assume that fishing mortality does not change much between consecutive years:</a:t>
            </a:r>
          </a:p>
        </p:txBody>
      </p:sp>
      <p:graphicFrame>
        <p:nvGraphicFramePr>
          <p:cNvPr id="350212" name="Object 4">
            <a:extLst>
              <a:ext uri="{FF2B5EF4-FFF2-40B4-BE49-F238E27FC236}">
                <a16:creationId xmlns:a16="http://schemas.microsoft.com/office/drawing/2014/main" id="{9ACDE912-F22D-4AEA-8F65-876D9CE3FA92}"/>
              </a:ext>
            </a:extLst>
          </p:cNvPr>
          <p:cNvGraphicFramePr>
            <a:graphicFrameLocks noChangeAspect="1"/>
          </p:cNvGraphicFramePr>
          <p:nvPr/>
        </p:nvGraphicFramePr>
        <p:xfrm>
          <a:off x="1644650" y="4532313"/>
          <a:ext cx="6280150" cy="1676400"/>
        </p:xfrm>
        <a:graphic>
          <a:graphicData uri="http://schemas.openxmlformats.org/presentationml/2006/ole">
            <mc:AlternateContent xmlns:mc="http://schemas.openxmlformats.org/markup-compatibility/2006">
              <mc:Choice xmlns:v="urn:schemas-microsoft-com:vml" Requires="v">
                <p:oleObj spid="_x0000_s350215" name="Equation" r:id="rId4" imgW="2095200" imgH="558720" progId="Equation.3">
                  <p:embed/>
                </p:oleObj>
              </mc:Choice>
              <mc:Fallback>
                <p:oleObj name="Equation" r:id="rId4" imgW="2095200" imgH="55872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44650" y="4532313"/>
                        <a:ext cx="6280150" cy="167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0213" name="Text Box 5">
            <a:extLst>
              <a:ext uri="{FF2B5EF4-FFF2-40B4-BE49-F238E27FC236}">
                <a16:creationId xmlns:a16="http://schemas.microsoft.com/office/drawing/2014/main" id="{EEEBBBDC-9FC9-4035-902E-E3473FF4996E}"/>
              </a:ext>
            </a:extLst>
          </p:cNvPr>
          <p:cNvSpPr txBox="1">
            <a:spLocks noChangeArrowheads="1"/>
          </p:cNvSpPr>
          <p:nvPr/>
        </p:nvSpPr>
        <p:spPr bwMode="auto">
          <a:xfrm>
            <a:off x="5395913" y="6232525"/>
            <a:ext cx="35433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b="1">
                <a:solidFill>
                  <a:schemeClr val="hlink"/>
                </a:solidFill>
              </a:rPr>
              <a:t>Use with extreme caution!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BCDEF1CA-14A4-4B12-8624-ECED6468A200}"/>
              </a:ext>
            </a:extLst>
          </p:cNvPr>
          <p:cNvSpPr>
            <a:spLocks noGrp="1"/>
          </p:cNvSpPr>
          <p:nvPr>
            <p:ph type="sldNum" sz="quarter" idx="10"/>
          </p:nvPr>
        </p:nvSpPr>
        <p:spPr/>
        <p:txBody>
          <a:bodyPr/>
          <a:lstStyle/>
          <a:p>
            <a:fld id="{B6AC1DFB-DFF8-4206-A55E-A8C74154BD34}" type="slidenum">
              <a:rPr lang="en-US" altLang="en-US"/>
              <a:pPr/>
              <a:t>28</a:t>
            </a:fld>
            <a:endParaRPr lang="en-US" altLang="en-US">
              <a:solidFill>
                <a:schemeClr val="tx1"/>
              </a:solidFill>
            </a:endParaRPr>
          </a:p>
        </p:txBody>
      </p:sp>
      <p:sp>
        <p:nvSpPr>
          <p:cNvPr id="353282" name="Rectangle 2">
            <a:extLst>
              <a:ext uri="{FF2B5EF4-FFF2-40B4-BE49-F238E27FC236}">
                <a16:creationId xmlns:a16="http://schemas.microsoft.com/office/drawing/2014/main" id="{238FAB0D-0139-4BED-B269-A747DA1A5E21}"/>
              </a:ext>
            </a:extLst>
          </p:cNvPr>
          <p:cNvSpPr>
            <a:spLocks noGrp="1" noChangeArrowheads="1"/>
          </p:cNvSpPr>
          <p:nvPr>
            <p:ph type="title"/>
          </p:nvPr>
        </p:nvSpPr>
        <p:spPr/>
        <p:txBody>
          <a:bodyPr/>
          <a:lstStyle/>
          <a:p>
            <a:r>
              <a:rPr lang="en-GB" altLang="en-US"/>
              <a:t>Tuning with survey indices</a:t>
            </a:r>
          </a:p>
        </p:txBody>
      </p:sp>
      <p:sp>
        <p:nvSpPr>
          <p:cNvPr id="353283" name="Rectangle 3">
            <a:extLst>
              <a:ext uri="{FF2B5EF4-FFF2-40B4-BE49-F238E27FC236}">
                <a16:creationId xmlns:a16="http://schemas.microsoft.com/office/drawing/2014/main" id="{B4EB0E21-773C-4ABD-A90A-A3DC213F9A5B}"/>
              </a:ext>
            </a:extLst>
          </p:cNvPr>
          <p:cNvSpPr>
            <a:spLocks noGrp="1" noChangeArrowheads="1"/>
          </p:cNvSpPr>
          <p:nvPr>
            <p:ph type="body" idx="1"/>
          </p:nvPr>
        </p:nvSpPr>
        <p:spPr/>
        <p:txBody>
          <a:bodyPr/>
          <a:lstStyle/>
          <a:p>
            <a:r>
              <a:rPr lang="en-GB" altLang="en-US"/>
              <a:t>If additional information are available it is relatively easy to add them to the model. If age-based survey indices are available one may use:</a:t>
            </a:r>
          </a:p>
          <a:p>
            <a:endParaRPr lang="en-GB" altLang="en-US"/>
          </a:p>
          <a:p>
            <a:endParaRPr lang="en-GB" altLang="en-US"/>
          </a:p>
          <a:p>
            <a:r>
              <a:rPr lang="en-GB" altLang="en-US"/>
              <a:t>where q</a:t>
            </a:r>
            <a:r>
              <a:rPr lang="en-GB" altLang="en-US" sz="1600"/>
              <a:t>a</a:t>
            </a:r>
            <a:r>
              <a:rPr lang="en-GB" altLang="en-US"/>
              <a:t> is a parameter (catchability). The minimization is by (again assuming log-normal errors):</a:t>
            </a:r>
          </a:p>
        </p:txBody>
      </p:sp>
      <p:graphicFrame>
        <p:nvGraphicFramePr>
          <p:cNvPr id="353284" name="Object 4">
            <a:extLst>
              <a:ext uri="{FF2B5EF4-FFF2-40B4-BE49-F238E27FC236}">
                <a16:creationId xmlns:a16="http://schemas.microsoft.com/office/drawing/2014/main" id="{8D434A81-4F60-463F-9843-6FB01D746E11}"/>
              </a:ext>
            </a:extLst>
          </p:cNvPr>
          <p:cNvGraphicFramePr>
            <a:graphicFrameLocks noChangeAspect="1"/>
          </p:cNvGraphicFramePr>
          <p:nvPr/>
        </p:nvGraphicFramePr>
        <p:xfrm>
          <a:off x="3278188" y="2997200"/>
          <a:ext cx="2162175" cy="793750"/>
        </p:xfrm>
        <a:graphic>
          <a:graphicData uri="http://schemas.openxmlformats.org/presentationml/2006/ole">
            <mc:AlternateContent xmlns:mc="http://schemas.openxmlformats.org/markup-compatibility/2006">
              <mc:Choice xmlns:v="urn:schemas-microsoft-com:vml" Requires="v">
                <p:oleObj spid="_x0000_s353287" name="Equation" r:id="rId4" imgW="723600" imgH="266400" progId="Equation.3">
                  <p:embed/>
                </p:oleObj>
              </mc:Choice>
              <mc:Fallback>
                <p:oleObj name="Equation" r:id="rId4" imgW="723600" imgH="2664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78188" y="2997200"/>
                        <a:ext cx="2162175" cy="793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3285" name="Object 5">
            <a:extLst>
              <a:ext uri="{FF2B5EF4-FFF2-40B4-BE49-F238E27FC236}">
                <a16:creationId xmlns:a16="http://schemas.microsoft.com/office/drawing/2014/main" id="{2D01308B-E042-40C9-91E9-0ABE227BE4AA}"/>
              </a:ext>
            </a:extLst>
          </p:cNvPr>
          <p:cNvGraphicFramePr>
            <a:graphicFrameLocks noChangeAspect="1"/>
          </p:cNvGraphicFramePr>
          <p:nvPr/>
        </p:nvGraphicFramePr>
        <p:xfrm>
          <a:off x="1295400" y="5141913"/>
          <a:ext cx="6173788" cy="1106487"/>
        </p:xfrm>
        <a:graphic>
          <a:graphicData uri="http://schemas.openxmlformats.org/presentationml/2006/ole">
            <mc:AlternateContent xmlns:mc="http://schemas.openxmlformats.org/markup-compatibility/2006">
              <mc:Choice xmlns:v="urn:schemas-microsoft-com:vml" Requires="v">
                <p:oleObj spid="_x0000_s353288" name="Equation" r:id="rId6" imgW="2057400" imgH="368280" progId="Equation.3">
                  <p:embed/>
                </p:oleObj>
              </mc:Choice>
              <mc:Fallback>
                <p:oleObj name="Equation" r:id="rId6" imgW="2057400" imgH="36828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95400" y="5141913"/>
                        <a:ext cx="6173788" cy="11064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1D42D49E-DAB4-4E81-A957-338C9F439498}"/>
              </a:ext>
            </a:extLst>
          </p:cNvPr>
          <p:cNvSpPr>
            <a:spLocks noGrp="1"/>
          </p:cNvSpPr>
          <p:nvPr>
            <p:ph type="sldNum" sz="quarter" idx="10"/>
          </p:nvPr>
        </p:nvSpPr>
        <p:spPr/>
        <p:txBody>
          <a:bodyPr/>
          <a:lstStyle/>
          <a:p>
            <a:fld id="{868888BB-D143-4459-8DA8-A46376DB098E}" type="slidenum">
              <a:rPr lang="en-US" altLang="en-US"/>
              <a:pPr/>
              <a:t>29</a:t>
            </a:fld>
            <a:endParaRPr lang="en-US" altLang="en-US">
              <a:solidFill>
                <a:schemeClr val="tx1"/>
              </a:solidFill>
            </a:endParaRPr>
          </a:p>
        </p:txBody>
      </p:sp>
      <p:sp>
        <p:nvSpPr>
          <p:cNvPr id="423938" name="Rectangle 2">
            <a:extLst>
              <a:ext uri="{FF2B5EF4-FFF2-40B4-BE49-F238E27FC236}">
                <a16:creationId xmlns:a16="http://schemas.microsoft.com/office/drawing/2014/main" id="{44504538-B259-4371-8099-6234A73C5A4C}"/>
              </a:ext>
            </a:extLst>
          </p:cNvPr>
          <p:cNvSpPr>
            <a:spLocks noGrp="1" noChangeArrowheads="1"/>
          </p:cNvSpPr>
          <p:nvPr>
            <p:ph type="title"/>
          </p:nvPr>
        </p:nvSpPr>
        <p:spPr/>
        <p:txBody>
          <a:bodyPr/>
          <a:lstStyle/>
          <a:p>
            <a:r>
              <a:rPr lang="en-GB" altLang="en-US"/>
              <a:t>Population numbers at survey time</a:t>
            </a:r>
          </a:p>
        </p:txBody>
      </p:sp>
      <p:sp>
        <p:nvSpPr>
          <p:cNvPr id="423939" name="Rectangle 3">
            <a:extLst>
              <a:ext uri="{FF2B5EF4-FFF2-40B4-BE49-F238E27FC236}">
                <a16:creationId xmlns:a16="http://schemas.microsoft.com/office/drawing/2014/main" id="{A8481522-7E56-43AA-AB2D-EE65EA90B442}"/>
              </a:ext>
            </a:extLst>
          </p:cNvPr>
          <p:cNvSpPr>
            <a:spLocks noGrp="1" noChangeArrowheads="1"/>
          </p:cNvSpPr>
          <p:nvPr>
            <p:ph type="body" idx="1"/>
          </p:nvPr>
        </p:nvSpPr>
        <p:spPr/>
        <p:txBody>
          <a:bodyPr/>
          <a:lstStyle/>
          <a:p>
            <a:pPr>
              <a:lnSpc>
                <a:spcPct val="90000"/>
              </a:lnSpc>
            </a:pPr>
            <a:r>
              <a:rPr lang="en-GB" altLang="en-US"/>
              <a:t>If survey time is not in the beginning of the year we need to take that into account by:</a:t>
            </a:r>
          </a:p>
          <a:p>
            <a:pPr>
              <a:lnSpc>
                <a:spcPct val="90000"/>
              </a:lnSpc>
            </a:pPr>
            <a:endParaRPr lang="en-GB" altLang="en-US"/>
          </a:p>
          <a:p>
            <a:pPr>
              <a:lnSpc>
                <a:spcPct val="90000"/>
              </a:lnSpc>
            </a:pPr>
            <a:endParaRPr lang="en-GB" altLang="en-US"/>
          </a:p>
          <a:p>
            <a:pPr>
              <a:lnSpc>
                <a:spcPct val="90000"/>
              </a:lnSpc>
            </a:pPr>
            <a:endParaRPr lang="en-GB" altLang="en-US"/>
          </a:p>
          <a:p>
            <a:pPr>
              <a:lnSpc>
                <a:spcPct val="90000"/>
              </a:lnSpc>
            </a:pPr>
            <a:endParaRPr lang="en-GB" altLang="en-US"/>
          </a:p>
          <a:p>
            <a:pPr>
              <a:lnSpc>
                <a:spcPct val="90000"/>
              </a:lnSpc>
            </a:pPr>
            <a:endParaRPr lang="en-GB" altLang="en-US"/>
          </a:p>
          <a:p>
            <a:pPr>
              <a:lnSpc>
                <a:spcPct val="90000"/>
              </a:lnSpc>
            </a:pPr>
            <a:r>
              <a:rPr lang="en-GB" altLang="en-US"/>
              <a:t>Where</a:t>
            </a:r>
          </a:p>
          <a:p>
            <a:pPr lvl="1">
              <a:lnSpc>
                <a:spcPct val="90000"/>
              </a:lnSpc>
            </a:pPr>
            <a:r>
              <a:rPr lang="en-GB" altLang="en-US"/>
              <a:t>N’ is the population size at survey time</a:t>
            </a:r>
          </a:p>
          <a:p>
            <a:pPr lvl="1">
              <a:lnSpc>
                <a:spcPct val="90000"/>
              </a:lnSpc>
            </a:pPr>
            <a:r>
              <a:rPr lang="en-GB" altLang="en-US"/>
              <a:t>p is the fraction of the year when the survey takes place.</a:t>
            </a:r>
          </a:p>
        </p:txBody>
      </p:sp>
      <p:graphicFrame>
        <p:nvGraphicFramePr>
          <p:cNvPr id="423940" name="Object 4">
            <a:extLst>
              <a:ext uri="{FF2B5EF4-FFF2-40B4-BE49-F238E27FC236}">
                <a16:creationId xmlns:a16="http://schemas.microsoft.com/office/drawing/2014/main" id="{5F960919-09FA-483C-AE96-F5B1DD9AAF87}"/>
              </a:ext>
            </a:extLst>
          </p:cNvPr>
          <p:cNvGraphicFramePr>
            <a:graphicFrameLocks noChangeAspect="1"/>
          </p:cNvGraphicFramePr>
          <p:nvPr/>
        </p:nvGraphicFramePr>
        <p:xfrm>
          <a:off x="2019300" y="2708275"/>
          <a:ext cx="3763963" cy="1587500"/>
        </p:xfrm>
        <a:graphic>
          <a:graphicData uri="http://schemas.openxmlformats.org/presentationml/2006/ole">
            <mc:AlternateContent xmlns:mc="http://schemas.openxmlformats.org/markup-compatibility/2006">
              <mc:Choice xmlns:v="urn:schemas-microsoft-com:vml" Requires="v">
                <p:oleObj spid="_x0000_s423943" name="Equation" r:id="rId4" imgW="1257120" imgH="533160" progId="Equation.DSMT4">
                  <p:embed/>
                </p:oleObj>
              </mc:Choice>
              <mc:Fallback>
                <p:oleObj name="Equation" r:id="rId4" imgW="1257120" imgH="533160" progId="Equation.DSMT4">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9300" y="2708275"/>
                        <a:ext cx="3763963" cy="1587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
            <a:extLst>
              <a:ext uri="{FF2B5EF4-FFF2-40B4-BE49-F238E27FC236}">
                <a16:creationId xmlns:a16="http://schemas.microsoft.com/office/drawing/2014/main" id="{080828AD-58C7-40C0-B699-516E923DFAFB}"/>
              </a:ext>
            </a:extLst>
          </p:cNvPr>
          <p:cNvSpPr>
            <a:spLocks noGrp="1"/>
          </p:cNvSpPr>
          <p:nvPr>
            <p:ph type="sldNum" sz="quarter" idx="10"/>
          </p:nvPr>
        </p:nvSpPr>
        <p:spPr/>
        <p:txBody>
          <a:bodyPr/>
          <a:lstStyle/>
          <a:p>
            <a:fld id="{42F1D92A-599F-4644-AA19-6FA8E5A5DF28}" type="slidenum">
              <a:rPr lang="en-US" altLang="en-US"/>
              <a:pPr/>
              <a:t>3</a:t>
            </a:fld>
            <a:endParaRPr lang="en-US" altLang="en-US">
              <a:solidFill>
                <a:schemeClr val="tx1"/>
              </a:solidFill>
            </a:endParaRPr>
          </a:p>
        </p:txBody>
      </p:sp>
      <p:sp>
        <p:nvSpPr>
          <p:cNvPr id="358402" name="Rectangle 2">
            <a:extLst>
              <a:ext uri="{FF2B5EF4-FFF2-40B4-BE49-F238E27FC236}">
                <a16:creationId xmlns:a16="http://schemas.microsoft.com/office/drawing/2014/main" id="{CA962EA4-3F7D-4A5A-B7B5-3968C2D27CBF}"/>
              </a:ext>
            </a:extLst>
          </p:cNvPr>
          <p:cNvSpPr>
            <a:spLocks noGrp="1" noChangeArrowheads="1"/>
          </p:cNvSpPr>
          <p:nvPr>
            <p:ph type="title"/>
          </p:nvPr>
        </p:nvSpPr>
        <p:spPr/>
        <p:txBody>
          <a:bodyPr/>
          <a:lstStyle/>
          <a:p>
            <a:r>
              <a:rPr lang="en-GB" altLang="en-US"/>
              <a:t>The model in math</a:t>
            </a:r>
          </a:p>
        </p:txBody>
      </p:sp>
      <p:graphicFrame>
        <p:nvGraphicFramePr>
          <p:cNvPr id="358411" name="Object 11">
            <a:extLst>
              <a:ext uri="{FF2B5EF4-FFF2-40B4-BE49-F238E27FC236}">
                <a16:creationId xmlns:a16="http://schemas.microsoft.com/office/drawing/2014/main" id="{A53AC387-8101-4D14-9498-44603D043B3A}"/>
              </a:ext>
            </a:extLst>
          </p:cNvPr>
          <p:cNvGraphicFramePr>
            <a:graphicFrameLocks noChangeAspect="1"/>
          </p:cNvGraphicFramePr>
          <p:nvPr>
            <p:ph sz="half" idx="4294967295"/>
          </p:nvPr>
        </p:nvGraphicFramePr>
        <p:xfrm>
          <a:off x="611188" y="5318125"/>
          <a:ext cx="7874000" cy="522288"/>
        </p:xfrm>
        <a:graphic>
          <a:graphicData uri="http://schemas.openxmlformats.org/presentationml/2006/ole">
            <mc:AlternateContent xmlns:mc="http://schemas.openxmlformats.org/markup-compatibility/2006">
              <mc:Choice xmlns:v="urn:schemas-microsoft-com:vml" Requires="v">
                <p:oleObj spid="_x0000_s358422" name="Equation" r:id="rId4" imgW="6311880" imgH="419040" progId="Equation.DSMT4">
                  <p:embed/>
                </p:oleObj>
              </mc:Choice>
              <mc:Fallback>
                <p:oleObj name="Equation" r:id="rId4" imgW="6311880" imgH="419040" progId="Equation.DSMT4">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5318125"/>
                        <a:ext cx="7874000" cy="522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04" name="Object 4">
            <a:extLst>
              <a:ext uri="{FF2B5EF4-FFF2-40B4-BE49-F238E27FC236}">
                <a16:creationId xmlns:a16="http://schemas.microsoft.com/office/drawing/2014/main" id="{E34E2454-94AF-4391-8A54-2A98E232CD41}"/>
              </a:ext>
            </a:extLst>
          </p:cNvPr>
          <p:cNvGraphicFramePr>
            <a:graphicFrameLocks noChangeAspect="1"/>
          </p:cNvGraphicFramePr>
          <p:nvPr/>
        </p:nvGraphicFramePr>
        <p:xfrm>
          <a:off x="5219700" y="1557338"/>
          <a:ext cx="817563" cy="303212"/>
        </p:xfrm>
        <a:graphic>
          <a:graphicData uri="http://schemas.openxmlformats.org/presentationml/2006/ole">
            <mc:AlternateContent xmlns:mc="http://schemas.openxmlformats.org/markup-compatibility/2006">
              <mc:Choice xmlns:v="urn:schemas-microsoft-com:vml" Requires="v">
                <p:oleObj spid="_x0000_s358423" name="Equation" r:id="rId6" imgW="647640" imgH="241200" progId="Equation.DSMT4">
                  <p:embed/>
                </p:oleObj>
              </mc:Choice>
              <mc:Fallback>
                <p:oleObj name="Equation" r:id="rId6" imgW="647640" imgH="241200" progId="Equation.DSMT4">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19700" y="1557338"/>
                        <a:ext cx="817563" cy="303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06" name="Object 6">
            <a:extLst>
              <a:ext uri="{FF2B5EF4-FFF2-40B4-BE49-F238E27FC236}">
                <a16:creationId xmlns:a16="http://schemas.microsoft.com/office/drawing/2014/main" id="{90ED8194-9CBC-415F-A40C-DF33DF626A69}"/>
              </a:ext>
            </a:extLst>
          </p:cNvPr>
          <p:cNvGraphicFramePr>
            <a:graphicFrameLocks noChangeAspect="1"/>
          </p:cNvGraphicFramePr>
          <p:nvPr/>
        </p:nvGraphicFramePr>
        <p:xfrm>
          <a:off x="1344613" y="3468688"/>
          <a:ext cx="2673350" cy="590550"/>
        </p:xfrm>
        <a:graphic>
          <a:graphicData uri="http://schemas.openxmlformats.org/presentationml/2006/ole">
            <mc:AlternateContent xmlns:mc="http://schemas.openxmlformats.org/markup-compatibility/2006">
              <mc:Choice xmlns:v="urn:schemas-microsoft-com:vml" Requires="v">
                <p:oleObj spid="_x0000_s358424" name="Equation" r:id="rId8" imgW="2120760" imgH="469800" progId="Equation.3">
                  <p:embed/>
                </p:oleObj>
              </mc:Choice>
              <mc:Fallback>
                <p:oleObj name="Equation" r:id="rId8" imgW="2120760" imgH="469800" progId="Equation.3">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44613" y="3468688"/>
                        <a:ext cx="2673350" cy="590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07" name="Object 7">
            <a:extLst>
              <a:ext uri="{FF2B5EF4-FFF2-40B4-BE49-F238E27FC236}">
                <a16:creationId xmlns:a16="http://schemas.microsoft.com/office/drawing/2014/main" id="{968B14CE-556F-4DDF-9DD3-8C98505A2299}"/>
              </a:ext>
            </a:extLst>
          </p:cNvPr>
          <p:cNvGraphicFramePr>
            <a:graphicFrameLocks noChangeAspect="1"/>
          </p:cNvGraphicFramePr>
          <p:nvPr/>
        </p:nvGraphicFramePr>
        <p:xfrm>
          <a:off x="1331913" y="4321175"/>
          <a:ext cx="3300412" cy="763588"/>
        </p:xfrm>
        <a:graphic>
          <a:graphicData uri="http://schemas.openxmlformats.org/presentationml/2006/ole">
            <mc:AlternateContent xmlns:mc="http://schemas.openxmlformats.org/markup-compatibility/2006">
              <mc:Choice xmlns:v="urn:schemas-microsoft-com:vml" Requires="v">
                <p:oleObj spid="_x0000_s358425" name="Equation" r:id="rId10" imgW="2628720" imgH="609480" progId="Equation.DSMT4">
                  <p:embed/>
                </p:oleObj>
              </mc:Choice>
              <mc:Fallback>
                <p:oleObj name="Equation" r:id="rId10" imgW="2628720" imgH="609480" progId="Equation.DSMT4">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31913" y="4321175"/>
                        <a:ext cx="3300412" cy="763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08" name="Object 8">
            <a:extLst>
              <a:ext uri="{FF2B5EF4-FFF2-40B4-BE49-F238E27FC236}">
                <a16:creationId xmlns:a16="http://schemas.microsoft.com/office/drawing/2014/main" id="{EFB1F973-EA70-42A2-B162-F48CB1FA1658}"/>
              </a:ext>
            </a:extLst>
          </p:cNvPr>
          <p:cNvGraphicFramePr>
            <a:graphicFrameLocks noChangeAspect="1"/>
          </p:cNvGraphicFramePr>
          <p:nvPr/>
        </p:nvGraphicFramePr>
        <p:xfrm>
          <a:off x="1220788" y="2324100"/>
          <a:ext cx="3783012" cy="1050925"/>
        </p:xfrm>
        <a:graphic>
          <a:graphicData uri="http://schemas.openxmlformats.org/presentationml/2006/ole">
            <mc:AlternateContent xmlns:mc="http://schemas.openxmlformats.org/markup-compatibility/2006">
              <mc:Choice xmlns:v="urn:schemas-microsoft-com:vml" Requires="v">
                <p:oleObj spid="_x0000_s358426" name="Equation" r:id="rId12" imgW="3009600" imgH="838080" progId="Equation.DSMT4">
                  <p:embed/>
                </p:oleObj>
              </mc:Choice>
              <mc:Fallback>
                <p:oleObj name="Equation" r:id="rId12" imgW="3009600" imgH="838080" progId="Equation.DSMT4">
                  <p:embed/>
                  <p:pic>
                    <p:nvPicPr>
                      <p:cNvPr id="0" name="Object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20788" y="2324100"/>
                        <a:ext cx="3783012" cy="1050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09" name="Object 9">
            <a:extLst>
              <a:ext uri="{FF2B5EF4-FFF2-40B4-BE49-F238E27FC236}">
                <a16:creationId xmlns:a16="http://schemas.microsoft.com/office/drawing/2014/main" id="{C6D73B10-053E-4340-9005-2302779878B5}"/>
              </a:ext>
            </a:extLst>
          </p:cNvPr>
          <p:cNvGraphicFramePr>
            <a:graphicFrameLocks noChangeAspect="1"/>
          </p:cNvGraphicFramePr>
          <p:nvPr/>
        </p:nvGraphicFramePr>
        <p:xfrm>
          <a:off x="5364163" y="2420938"/>
          <a:ext cx="1201737" cy="982662"/>
        </p:xfrm>
        <a:graphic>
          <a:graphicData uri="http://schemas.openxmlformats.org/presentationml/2006/ole">
            <mc:AlternateContent xmlns:mc="http://schemas.openxmlformats.org/markup-compatibility/2006">
              <mc:Choice xmlns:v="urn:schemas-microsoft-com:vml" Requires="v">
                <p:oleObj spid="_x0000_s358427" name="Equation" r:id="rId14" imgW="965160" imgH="787320" progId="Equation.DSMT4">
                  <p:embed/>
                </p:oleObj>
              </mc:Choice>
              <mc:Fallback>
                <p:oleObj name="Equation" r:id="rId14" imgW="965160" imgH="787320" progId="Equation.DSMT4">
                  <p:embed/>
                  <p:pic>
                    <p:nvPicPr>
                      <p:cNvPr id="0" name="Object 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364163" y="2420938"/>
                        <a:ext cx="1201737" cy="9826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19" name="Object 19">
            <a:extLst>
              <a:ext uri="{FF2B5EF4-FFF2-40B4-BE49-F238E27FC236}">
                <a16:creationId xmlns:a16="http://schemas.microsoft.com/office/drawing/2014/main" id="{C9570364-9DAF-4CAF-8B9A-4433709F7681}"/>
              </a:ext>
            </a:extLst>
          </p:cNvPr>
          <p:cNvGraphicFramePr>
            <a:graphicFrameLocks noChangeAspect="1"/>
          </p:cNvGraphicFramePr>
          <p:nvPr>
            <p:ph sz="quarter" idx="4294967295"/>
          </p:nvPr>
        </p:nvGraphicFramePr>
        <p:xfrm>
          <a:off x="1403350" y="1268413"/>
          <a:ext cx="2084388" cy="1011237"/>
        </p:xfrm>
        <a:graphic>
          <a:graphicData uri="http://schemas.openxmlformats.org/presentationml/2006/ole">
            <mc:AlternateContent xmlns:mc="http://schemas.openxmlformats.org/markup-compatibility/2006">
              <mc:Choice xmlns:v="urn:schemas-microsoft-com:vml" Requires="v">
                <p:oleObj spid="_x0000_s358428" name="Equation" r:id="rId16" imgW="1676160" imgH="812520" progId="Equation.3">
                  <p:embed/>
                </p:oleObj>
              </mc:Choice>
              <mc:Fallback>
                <p:oleObj name="Equation" r:id="rId16" imgW="1676160" imgH="812520" progId="Equation.3">
                  <p:embed/>
                  <p:pic>
                    <p:nvPicPr>
                      <p:cNvPr id="0" name="Object 1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03350" y="1268413"/>
                        <a:ext cx="2084388" cy="10112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2">
            <a:extLst>
              <a:ext uri="{FF2B5EF4-FFF2-40B4-BE49-F238E27FC236}">
                <a16:creationId xmlns:a16="http://schemas.microsoft.com/office/drawing/2014/main" id="{C73674F8-0AF7-41D8-BBDA-B445325A4721}"/>
              </a:ext>
            </a:extLst>
          </p:cNvPr>
          <p:cNvSpPr>
            <a:spLocks noGrp="1"/>
          </p:cNvSpPr>
          <p:nvPr>
            <p:ph type="sldNum" sz="quarter" idx="10"/>
          </p:nvPr>
        </p:nvSpPr>
        <p:spPr/>
        <p:txBody>
          <a:bodyPr/>
          <a:lstStyle/>
          <a:p>
            <a:fld id="{478EC497-8BE6-4D5D-B8C6-1C60A729924F}" type="slidenum">
              <a:rPr lang="en-US" altLang="en-US"/>
              <a:pPr/>
              <a:t>30</a:t>
            </a:fld>
            <a:endParaRPr lang="en-US" altLang="en-US">
              <a:solidFill>
                <a:schemeClr val="tx1"/>
              </a:solidFill>
            </a:endParaRPr>
          </a:p>
        </p:txBody>
      </p:sp>
      <p:graphicFrame>
        <p:nvGraphicFramePr>
          <p:cNvPr id="412685" name="Object 13">
            <a:extLst>
              <a:ext uri="{FF2B5EF4-FFF2-40B4-BE49-F238E27FC236}">
                <a16:creationId xmlns:a16="http://schemas.microsoft.com/office/drawing/2014/main" id="{F394219F-BA88-4F93-AC63-591181470EFF}"/>
              </a:ext>
            </a:extLst>
          </p:cNvPr>
          <p:cNvGraphicFramePr>
            <a:graphicFrameLocks noChangeAspect="1"/>
          </p:cNvGraphicFramePr>
          <p:nvPr/>
        </p:nvGraphicFramePr>
        <p:xfrm>
          <a:off x="896938" y="1447800"/>
          <a:ext cx="7789862" cy="5200650"/>
        </p:xfrm>
        <a:graphic>
          <a:graphicData uri="http://schemas.openxmlformats.org/presentationml/2006/ole">
            <mc:AlternateContent xmlns:mc="http://schemas.openxmlformats.org/markup-compatibility/2006">
              <mc:Choice xmlns:v="urn:schemas-microsoft-com:vml" Requires="v">
                <p:oleObj spid="_x0000_s412690" name="Worksheet" r:id="rId4" imgW="7829484" imgH="5210197" progId="Excel.Sheet.8">
                  <p:embed/>
                </p:oleObj>
              </mc:Choice>
              <mc:Fallback>
                <p:oleObj name="Worksheet" r:id="rId4" imgW="7829484" imgH="5210197" progId="Excel.Sheet.8">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6938" y="1447800"/>
                        <a:ext cx="7789862" cy="5200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2674" name="Rectangle 2">
            <a:extLst>
              <a:ext uri="{FF2B5EF4-FFF2-40B4-BE49-F238E27FC236}">
                <a16:creationId xmlns:a16="http://schemas.microsoft.com/office/drawing/2014/main" id="{526AFFB6-3661-4A33-A03F-31217BA9D5C7}"/>
              </a:ext>
            </a:extLst>
          </p:cNvPr>
          <p:cNvSpPr>
            <a:spLocks noGrp="1" noChangeArrowheads="1"/>
          </p:cNvSpPr>
          <p:nvPr>
            <p:ph type="title"/>
          </p:nvPr>
        </p:nvSpPr>
        <p:spPr>
          <a:xfrm>
            <a:off x="1066800" y="457200"/>
            <a:ext cx="7877175" cy="685800"/>
          </a:xfrm>
        </p:spPr>
        <p:txBody>
          <a:bodyPr/>
          <a:lstStyle/>
          <a:p>
            <a:r>
              <a:rPr lang="en-GB" altLang="en-US"/>
              <a:t>The map</a:t>
            </a:r>
          </a:p>
        </p:txBody>
      </p:sp>
      <p:sp>
        <p:nvSpPr>
          <p:cNvPr id="412676" name="Oval 4">
            <a:extLst>
              <a:ext uri="{FF2B5EF4-FFF2-40B4-BE49-F238E27FC236}">
                <a16:creationId xmlns:a16="http://schemas.microsoft.com/office/drawing/2014/main" id="{0A97C639-DC00-4489-BE8B-9DEA2B09B11A}"/>
              </a:ext>
            </a:extLst>
          </p:cNvPr>
          <p:cNvSpPr>
            <a:spLocks noChangeArrowheads="1"/>
          </p:cNvSpPr>
          <p:nvPr/>
        </p:nvSpPr>
        <p:spPr bwMode="auto">
          <a:xfrm>
            <a:off x="3886200" y="4800600"/>
            <a:ext cx="2362200" cy="9144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677" name="Text Box 5">
            <a:extLst>
              <a:ext uri="{FF2B5EF4-FFF2-40B4-BE49-F238E27FC236}">
                <a16:creationId xmlns:a16="http://schemas.microsoft.com/office/drawing/2014/main" id="{F25E9C82-80F4-4EC1-AB8D-07AE52354919}"/>
              </a:ext>
            </a:extLst>
          </p:cNvPr>
          <p:cNvSpPr txBox="1">
            <a:spLocks noChangeArrowheads="1"/>
          </p:cNvSpPr>
          <p:nvPr/>
        </p:nvSpPr>
        <p:spPr bwMode="auto">
          <a:xfrm>
            <a:off x="4456113" y="5226050"/>
            <a:ext cx="1543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bg1"/>
                </a:solidFill>
              </a:rPr>
              <a:t>The residuals</a:t>
            </a:r>
          </a:p>
        </p:txBody>
      </p:sp>
      <p:sp>
        <p:nvSpPr>
          <p:cNvPr id="412678" name="Oval 6">
            <a:extLst>
              <a:ext uri="{FF2B5EF4-FFF2-40B4-BE49-F238E27FC236}">
                <a16:creationId xmlns:a16="http://schemas.microsoft.com/office/drawing/2014/main" id="{811F2E6F-03D3-47F1-AF17-14906479FA16}"/>
              </a:ext>
            </a:extLst>
          </p:cNvPr>
          <p:cNvSpPr>
            <a:spLocks noChangeArrowheads="1"/>
          </p:cNvSpPr>
          <p:nvPr/>
        </p:nvSpPr>
        <p:spPr bwMode="auto">
          <a:xfrm>
            <a:off x="3886200" y="5715000"/>
            <a:ext cx="2362200" cy="9144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679" name="Text Box 7">
            <a:extLst>
              <a:ext uri="{FF2B5EF4-FFF2-40B4-BE49-F238E27FC236}">
                <a16:creationId xmlns:a16="http://schemas.microsoft.com/office/drawing/2014/main" id="{A20BD7A6-CA6A-4364-B593-F3F9F2809019}"/>
              </a:ext>
            </a:extLst>
          </p:cNvPr>
          <p:cNvSpPr txBox="1">
            <a:spLocks noChangeArrowheads="1"/>
          </p:cNvSpPr>
          <p:nvPr/>
        </p:nvSpPr>
        <p:spPr bwMode="auto">
          <a:xfrm>
            <a:off x="4191000" y="6019800"/>
            <a:ext cx="19780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bg1"/>
                </a:solidFill>
              </a:rPr>
              <a:t>The squared stuff</a:t>
            </a:r>
          </a:p>
        </p:txBody>
      </p:sp>
      <p:sp>
        <p:nvSpPr>
          <p:cNvPr id="412680" name="Oval 8">
            <a:extLst>
              <a:ext uri="{FF2B5EF4-FFF2-40B4-BE49-F238E27FC236}">
                <a16:creationId xmlns:a16="http://schemas.microsoft.com/office/drawing/2014/main" id="{5B8B7CB8-E463-4C9E-A40B-69DE92762CBA}"/>
              </a:ext>
            </a:extLst>
          </p:cNvPr>
          <p:cNvSpPr>
            <a:spLocks noChangeArrowheads="1"/>
          </p:cNvSpPr>
          <p:nvPr/>
        </p:nvSpPr>
        <p:spPr bwMode="auto">
          <a:xfrm>
            <a:off x="609600" y="1676400"/>
            <a:ext cx="1371600" cy="3810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681" name="Text Box 9">
            <a:extLst>
              <a:ext uri="{FF2B5EF4-FFF2-40B4-BE49-F238E27FC236}">
                <a16:creationId xmlns:a16="http://schemas.microsoft.com/office/drawing/2014/main" id="{7BB60011-472F-431F-9C88-97B608BFE541}"/>
              </a:ext>
            </a:extLst>
          </p:cNvPr>
          <p:cNvSpPr txBox="1">
            <a:spLocks noChangeArrowheads="1"/>
          </p:cNvSpPr>
          <p:nvPr/>
        </p:nvSpPr>
        <p:spPr bwMode="auto">
          <a:xfrm>
            <a:off x="685800" y="1676400"/>
            <a:ext cx="1047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hlink"/>
                </a:solidFill>
              </a:rPr>
              <a:t>The sum</a:t>
            </a:r>
          </a:p>
        </p:txBody>
      </p:sp>
      <p:sp>
        <p:nvSpPr>
          <p:cNvPr id="412682" name="Text Box 10">
            <a:extLst>
              <a:ext uri="{FF2B5EF4-FFF2-40B4-BE49-F238E27FC236}">
                <a16:creationId xmlns:a16="http://schemas.microsoft.com/office/drawing/2014/main" id="{C0B8E3B0-5DBD-4C87-A2E6-D8FA9AD1E390}"/>
              </a:ext>
            </a:extLst>
          </p:cNvPr>
          <p:cNvSpPr txBox="1">
            <a:spLocks noChangeArrowheads="1"/>
          </p:cNvSpPr>
          <p:nvPr/>
        </p:nvSpPr>
        <p:spPr bwMode="auto">
          <a:xfrm>
            <a:off x="4237038" y="3581400"/>
            <a:ext cx="19431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hlink"/>
                </a:solidFill>
              </a:rPr>
              <a:t>Calculate U</a:t>
            </a:r>
            <a:r>
              <a:rPr lang="en-GB" altLang="en-US" sz="1200" b="1">
                <a:solidFill>
                  <a:schemeClr val="hlink"/>
                </a:solidFill>
              </a:rPr>
              <a:t>ay</a:t>
            </a:r>
            <a:r>
              <a:rPr lang="en-GB" altLang="en-US" sz="1600" b="1">
                <a:solidFill>
                  <a:schemeClr val="hlink"/>
                </a:solidFill>
              </a:rPr>
              <a:t>-hat</a:t>
            </a:r>
          </a:p>
        </p:txBody>
      </p:sp>
      <p:sp>
        <p:nvSpPr>
          <p:cNvPr id="412683" name="Oval 11">
            <a:extLst>
              <a:ext uri="{FF2B5EF4-FFF2-40B4-BE49-F238E27FC236}">
                <a16:creationId xmlns:a16="http://schemas.microsoft.com/office/drawing/2014/main" id="{5D751364-752C-4373-BFEB-5BFCD6DBCBD2}"/>
              </a:ext>
            </a:extLst>
          </p:cNvPr>
          <p:cNvSpPr>
            <a:spLocks noChangeArrowheads="1"/>
          </p:cNvSpPr>
          <p:nvPr/>
        </p:nvSpPr>
        <p:spPr bwMode="auto">
          <a:xfrm>
            <a:off x="4038600" y="3200400"/>
            <a:ext cx="2362200" cy="9144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684" name="Text Box 12">
            <a:extLst>
              <a:ext uri="{FF2B5EF4-FFF2-40B4-BE49-F238E27FC236}">
                <a16:creationId xmlns:a16="http://schemas.microsoft.com/office/drawing/2014/main" id="{75C5D1A2-2643-4358-850D-3AFC492BE3F8}"/>
              </a:ext>
            </a:extLst>
          </p:cNvPr>
          <p:cNvSpPr txBox="1">
            <a:spLocks noChangeArrowheads="1"/>
          </p:cNvSpPr>
          <p:nvPr/>
        </p:nvSpPr>
        <p:spPr bwMode="auto">
          <a:xfrm>
            <a:off x="682625" y="3279775"/>
            <a:ext cx="923925" cy="606425"/>
          </a:xfrm>
          <a:prstGeom prst="rect">
            <a:avLst/>
          </a:prstGeom>
          <a:solidFill>
            <a:srgbClr val="FFFFFF"/>
          </a:solidFill>
          <a:ln w="25400">
            <a:solidFill>
              <a:schemeClr va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a:solidFill>
                  <a:schemeClr val="hlink"/>
                </a:solidFill>
              </a:rPr>
              <a:t>Store q</a:t>
            </a:r>
            <a:r>
              <a:rPr lang="en-GB" altLang="en-US" sz="1000">
                <a:solidFill>
                  <a:schemeClr val="hlink"/>
                </a:solidFill>
              </a:rPr>
              <a:t>a</a:t>
            </a:r>
            <a:endParaRPr lang="en-GB" altLang="en-US" sz="1600">
              <a:solidFill>
                <a:schemeClr val="hlink"/>
              </a:solidFill>
            </a:endParaRPr>
          </a:p>
          <a:p>
            <a:r>
              <a:rPr lang="en-GB" altLang="en-US" sz="1600">
                <a:solidFill>
                  <a:schemeClr val="hlink"/>
                </a:solidFill>
              </a:rPr>
              <a:t>here</a:t>
            </a:r>
          </a:p>
        </p:txBody>
      </p:sp>
      <p:sp>
        <p:nvSpPr>
          <p:cNvPr id="412686" name="Oval 14">
            <a:extLst>
              <a:ext uri="{FF2B5EF4-FFF2-40B4-BE49-F238E27FC236}">
                <a16:creationId xmlns:a16="http://schemas.microsoft.com/office/drawing/2014/main" id="{CCC16071-9CFA-4B43-A078-4AD0485A56FD}"/>
              </a:ext>
            </a:extLst>
          </p:cNvPr>
          <p:cNvSpPr>
            <a:spLocks noChangeArrowheads="1"/>
          </p:cNvSpPr>
          <p:nvPr/>
        </p:nvSpPr>
        <p:spPr bwMode="auto">
          <a:xfrm>
            <a:off x="3995738" y="2205038"/>
            <a:ext cx="2362200" cy="914400"/>
          </a:xfrm>
          <a:prstGeom prst="ellipse">
            <a:avLst/>
          </a:prstGeom>
          <a:noFill/>
          <a:ln w="25400">
            <a:solidFill>
              <a:schemeClr val="hlink"/>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2687" name="Text Box 15">
            <a:extLst>
              <a:ext uri="{FF2B5EF4-FFF2-40B4-BE49-F238E27FC236}">
                <a16:creationId xmlns:a16="http://schemas.microsoft.com/office/drawing/2014/main" id="{D236A165-3AC2-45BC-ACAC-8EE7E2DDE1E4}"/>
              </a:ext>
            </a:extLst>
          </p:cNvPr>
          <p:cNvSpPr txBox="1">
            <a:spLocks noChangeArrowheads="1"/>
          </p:cNvSpPr>
          <p:nvPr/>
        </p:nvSpPr>
        <p:spPr bwMode="auto">
          <a:xfrm>
            <a:off x="4371975" y="2636838"/>
            <a:ext cx="16256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1600" b="1">
                <a:solidFill>
                  <a:schemeClr val="hlink"/>
                </a:solidFill>
              </a:rPr>
              <a:t>Calculate N’</a:t>
            </a:r>
            <a:r>
              <a:rPr lang="en-GB" altLang="en-US" sz="1200" b="1">
                <a:solidFill>
                  <a:schemeClr val="hlink"/>
                </a:solidFill>
              </a:rPr>
              <a:t>ay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3942764-69D8-4CD3-BB04-401B5FF34057}"/>
              </a:ext>
            </a:extLst>
          </p:cNvPr>
          <p:cNvSpPr>
            <a:spLocks noGrp="1"/>
          </p:cNvSpPr>
          <p:nvPr>
            <p:ph type="sldNum" sz="quarter" idx="10"/>
          </p:nvPr>
        </p:nvSpPr>
        <p:spPr/>
        <p:txBody>
          <a:bodyPr/>
          <a:lstStyle/>
          <a:p>
            <a:fld id="{98DF43AF-2E74-46DB-AC12-D6B1A8D6A7AE}" type="slidenum">
              <a:rPr lang="en-US" altLang="en-US"/>
              <a:pPr/>
              <a:t>31</a:t>
            </a:fld>
            <a:endParaRPr lang="en-US" altLang="en-US">
              <a:solidFill>
                <a:schemeClr val="tx1"/>
              </a:solidFill>
            </a:endParaRPr>
          </a:p>
        </p:txBody>
      </p:sp>
      <p:sp>
        <p:nvSpPr>
          <p:cNvPr id="413698" name="Rectangle 2">
            <a:extLst>
              <a:ext uri="{FF2B5EF4-FFF2-40B4-BE49-F238E27FC236}">
                <a16:creationId xmlns:a16="http://schemas.microsoft.com/office/drawing/2014/main" id="{1528F535-F3AF-4E59-9AFA-2588F4D5DEF6}"/>
              </a:ext>
            </a:extLst>
          </p:cNvPr>
          <p:cNvSpPr>
            <a:spLocks noGrp="1" noChangeArrowheads="1"/>
          </p:cNvSpPr>
          <p:nvPr>
            <p:ph type="title"/>
          </p:nvPr>
        </p:nvSpPr>
        <p:spPr/>
        <p:txBody>
          <a:bodyPr/>
          <a:lstStyle/>
          <a:p>
            <a:r>
              <a:rPr lang="en-GB" altLang="en-US"/>
              <a:t>Objective function I</a:t>
            </a:r>
          </a:p>
        </p:txBody>
      </p:sp>
      <p:sp>
        <p:nvSpPr>
          <p:cNvPr id="413699" name="Rectangle 3">
            <a:extLst>
              <a:ext uri="{FF2B5EF4-FFF2-40B4-BE49-F238E27FC236}">
                <a16:creationId xmlns:a16="http://schemas.microsoft.com/office/drawing/2014/main" id="{FE895DE0-92EF-48A6-86F7-8F8FF39E642F}"/>
              </a:ext>
            </a:extLst>
          </p:cNvPr>
          <p:cNvSpPr>
            <a:spLocks noGrp="1" noChangeArrowheads="1"/>
          </p:cNvSpPr>
          <p:nvPr>
            <p:ph type="body" idx="1"/>
          </p:nvPr>
        </p:nvSpPr>
        <p:spPr/>
        <p:txBody>
          <a:bodyPr/>
          <a:lstStyle/>
          <a:p>
            <a:r>
              <a:rPr lang="en-GB" altLang="en-US"/>
              <a:t>Simple to combine the two objective functions:</a:t>
            </a:r>
          </a:p>
        </p:txBody>
      </p:sp>
      <p:graphicFrame>
        <p:nvGraphicFramePr>
          <p:cNvPr id="413700" name="Object 4">
            <a:extLst>
              <a:ext uri="{FF2B5EF4-FFF2-40B4-BE49-F238E27FC236}">
                <a16:creationId xmlns:a16="http://schemas.microsoft.com/office/drawing/2014/main" id="{5D2EF8BD-2908-48EF-B0F9-497F9A044858}"/>
              </a:ext>
            </a:extLst>
          </p:cNvPr>
          <p:cNvGraphicFramePr>
            <a:graphicFrameLocks noChangeAspect="1"/>
          </p:cNvGraphicFramePr>
          <p:nvPr/>
        </p:nvGraphicFramePr>
        <p:xfrm>
          <a:off x="1352550" y="2511425"/>
          <a:ext cx="6059488" cy="2898775"/>
        </p:xfrm>
        <a:graphic>
          <a:graphicData uri="http://schemas.openxmlformats.org/presentationml/2006/ole">
            <mc:AlternateContent xmlns:mc="http://schemas.openxmlformats.org/markup-compatibility/2006">
              <mc:Choice xmlns:v="urn:schemas-microsoft-com:vml" Requires="v">
                <p:oleObj spid="_x0000_s413702" name="Equation" r:id="rId4" imgW="2019240" imgH="965160" progId="Equation.3">
                  <p:embed/>
                </p:oleObj>
              </mc:Choice>
              <mc:Fallback>
                <p:oleObj name="Equation" r:id="rId4" imgW="2019240" imgH="9651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52550" y="2511425"/>
                        <a:ext cx="6059488" cy="289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3701" name="Text Box 5">
            <a:extLst>
              <a:ext uri="{FF2B5EF4-FFF2-40B4-BE49-F238E27FC236}">
                <a16:creationId xmlns:a16="http://schemas.microsoft.com/office/drawing/2014/main" id="{FC8344C1-70A8-4378-BE82-56003F66C226}"/>
              </a:ext>
            </a:extLst>
          </p:cNvPr>
          <p:cNvSpPr txBox="1">
            <a:spLocks noChangeArrowheads="1"/>
          </p:cNvSpPr>
          <p:nvPr/>
        </p:nvSpPr>
        <p:spPr bwMode="auto">
          <a:xfrm>
            <a:off x="3708400" y="6232525"/>
            <a:ext cx="51530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b="1">
                <a:solidFill>
                  <a:schemeClr val="hlink"/>
                </a:solidFill>
              </a:rPr>
              <a:t>Lets not worry about weighing for now</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BF5D77C4-90B8-44E9-BB41-E84FBF681012}"/>
              </a:ext>
            </a:extLst>
          </p:cNvPr>
          <p:cNvSpPr>
            <a:spLocks noGrp="1"/>
          </p:cNvSpPr>
          <p:nvPr>
            <p:ph type="sldNum" sz="quarter" idx="10"/>
          </p:nvPr>
        </p:nvSpPr>
        <p:spPr/>
        <p:txBody>
          <a:bodyPr/>
          <a:lstStyle/>
          <a:p>
            <a:fld id="{B6327226-4EE3-4770-BA27-8F753E58AE9F}" type="slidenum">
              <a:rPr lang="en-US" altLang="en-US"/>
              <a:pPr/>
              <a:t>32</a:t>
            </a:fld>
            <a:endParaRPr lang="en-US" altLang="en-US">
              <a:solidFill>
                <a:schemeClr val="tx1"/>
              </a:solidFill>
            </a:endParaRPr>
          </a:p>
        </p:txBody>
      </p:sp>
      <p:sp>
        <p:nvSpPr>
          <p:cNvPr id="355330" name="Rectangle 2">
            <a:extLst>
              <a:ext uri="{FF2B5EF4-FFF2-40B4-BE49-F238E27FC236}">
                <a16:creationId xmlns:a16="http://schemas.microsoft.com/office/drawing/2014/main" id="{ADBF8A8C-27BC-4826-8253-CDC8C27B73CE}"/>
              </a:ext>
            </a:extLst>
          </p:cNvPr>
          <p:cNvSpPr>
            <a:spLocks noGrp="1" noChangeArrowheads="1"/>
          </p:cNvSpPr>
          <p:nvPr>
            <p:ph type="title"/>
          </p:nvPr>
        </p:nvSpPr>
        <p:spPr/>
        <p:txBody>
          <a:bodyPr/>
          <a:lstStyle/>
          <a:p>
            <a:r>
              <a:rPr lang="en-GB" altLang="en-US"/>
              <a:t>Objective function II</a:t>
            </a:r>
          </a:p>
        </p:txBody>
      </p:sp>
      <p:sp>
        <p:nvSpPr>
          <p:cNvPr id="355331" name="Rectangle 3">
            <a:extLst>
              <a:ext uri="{FF2B5EF4-FFF2-40B4-BE49-F238E27FC236}">
                <a16:creationId xmlns:a16="http://schemas.microsoft.com/office/drawing/2014/main" id="{BB75C87E-ED9B-4E0C-AA19-5F459E023EF2}"/>
              </a:ext>
            </a:extLst>
          </p:cNvPr>
          <p:cNvSpPr>
            <a:spLocks noGrp="1" noChangeArrowheads="1"/>
          </p:cNvSpPr>
          <p:nvPr>
            <p:ph type="body" idx="1"/>
          </p:nvPr>
        </p:nvSpPr>
        <p:spPr/>
        <p:txBody>
          <a:bodyPr/>
          <a:lstStyle/>
          <a:p>
            <a:r>
              <a:rPr lang="en-GB" altLang="en-US"/>
              <a:t>Often put different weights to the data:</a:t>
            </a:r>
          </a:p>
          <a:p>
            <a:endParaRPr lang="en-GB" altLang="en-US"/>
          </a:p>
          <a:p>
            <a:endParaRPr lang="en-GB" altLang="en-US"/>
          </a:p>
          <a:p>
            <a:endParaRPr lang="en-GB" altLang="en-US"/>
          </a:p>
          <a:p>
            <a:endParaRPr lang="en-GB" altLang="en-US"/>
          </a:p>
          <a:p>
            <a:endParaRPr lang="en-GB" altLang="en-US"/>
          </a:p>
          <a:p>
            <a:endParaRPr lang="en-GB" altLang="en-US"/>
          </a:p>
          <a:p>
            <a:endParaRPr lang="en-GB" altLang="en-US"/>
          </a:p>
          <a:p>
            <a:r>
              <a:rPr lang="en-GB" altLang="en-US">
                <a:latin typeface="Symbol" panose="05050102010706020507" pitchFamily="18" charset="2"/>
              </a:rPr>
              <a:t>l</a:t>
            </a:r>
            <a:r>
              <a:rPr lang="en-GB" altLang="en-US"/>
              <a:t> weights are most often set externally</a:t>
            </a:r>
          </a:p>
          <a:p>
            <a:r>
              <a:rPr lang="en-GB" altLang="en-US"/>
              <a:t>At minimum should check the sensitivity to </a:t>
            </a:r>
            <a:r>
              <a:rPr lang="en-GB" altLang="en-US">
                <a:latin typeface="Symbol" panose="05050102010706020507" pitchFamily="18" charset="2"/>
              </a:rPr>
              <a:t>l</a:t>
            </a:r>
            <a:endParaRPr lang="en-GB" altLang="en-US"/>
          </a:p>
        </p:txBody>
      </p:sp>
      <p:graphicFrame>
        <p:nvGraphicFramePr>
          <p:cNvPr id="355332" name="Object 4">
            <a:extLst>
              <a:ext uri="{FF2B5EF4-FFF2-40B4-BE49-F238E27FC236}">
                <a16:creationId xmlns:a16="http://schemas.microsoft.com/office/drawing/2014/main" id="{C3551ED6-3AB7-4B26-BBA8-1B17BD644761}"/>
              </a:ext>
            </a:extLst>
          </p:cNvPr>
          <p:cNvGraphicFramePr>
            <a:graphicFrameLocks noChangeAspect="1"/>
          </p:cNvGraphicFramePr>
          <p:nvPr/>
        </p:nvGraphicFramePr>
        <p:xfrm>
          <a:off x="1181100" y="2552700"/>
          <a:ext cx="6556375" cy="2898775"/>
        </p:xfrm>
        <a:graphic>
          <a:graphicData uri="http://schemas.openxmlformats.org/presentationml/2006/ole">
            <mc:AlternateContent xmlns:mc="http://schemas.openxmlformats.org/markup-compatibility/2006">
              <mc:Choice xmlns:v="urn:schemas-microsoft-com:vml" Requires="v">
                <p:oleObj spid="_x0000_s355335" name="Equation" r:id="rId4" imgW="2184120" imgH="965160" progId="Equation.3">
                  <p:embed/>
                </p:oleObj>
              </mc:Choice>
              <mc:Fallback>
                <p:oleObj name="Equation" r:id="rId4" imgW="2184120" imgH="96516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1100" y="2552700"/>
                        <a:ext cx="6556375" cy="289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55333" name="Oval 5">
            <a:extLst>
              <a:ext uri="{FF2B5EF4-FFF2-40B4-BE49-F238E27FC236}">
                <a16:creationId xmlns:a16="http://schemas.microsoft.com/office/drawing/2014/main" id="{B3842D76-23A6-468C-BE97-A4A57E161591}"/>
              </a:ext>
            </a:extLst>
          </p:cNvPr>
          <p:cNvSpPr>
            <a:spLocks noChangeArrowheads="1"/>
          </p:cNvSpPr>
          <p:nvPr/>
        </p:nvSpPr>
        <p:spPr bwMode="auto">
          <a:xfrm>
            <a:off x="2743200" y="3352800"/>
            <a:ext cx="685800" cy="762000"/>
          </a:xfrm>
          <a:prstGeom prst="ellipse">
            <a:avLst/>
          </a:prstGeom>
          <a:noFill/>
          <a:ln w="1587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55334" name="Oval 6">
            <a:extLst>
              <a:ext uri="{FF2B5EF4-FFF2-40B4-BE49-F238E27FC236}">
                <a16:creationId xmlns:a16="http://schemas.microsoft.com/office/drawing/2014/main" id="{C749EAFC-2A5A-44FE-8252-4C292404142C}"/>
              </a:ext>
            </a:extLst>
          </p:cNvPr>
          <p:cNvSpPr>
            <a:spLocks noChangeArrowheads="1"/>
          </p:cNvSpPr>
          <p:nvPr/>
        </p:nvSpPr>
        <p:spPr bwMode="auto">
          <a:xfrm>
            <a:off x="2819400" y="4495800"/>
            <a:ext cx="685800" cy="762000"/>
          </a:xfrm>
          <a:prstGeom prst="ellipse">
            <a:avLst/>
          </a:prstGeom>
          <a:noFill/>
          <a:ln w="15875">
            <a:solidFill>
              <a:schemeClr val="hlink"/>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504BAD62-A18F-4019-9E3F-ED96FA5566BC}"/>
              </a:ext>
            </a:extLst>
          </p:cNvPr>
          <p:cNvSpPr>
            <a:spLocks noGrp="1"/>
          </p:cNvSpPr>
          <p:nvPr>
            <p:ph type="sldNum" sz="quarter" idx="10"/>
          </p:nvPr>
        </p:nvSpPr>
        <p:spPr/>
        <p:txBody>
          <a:bodyPr/>
          <a:lstStyle/>
          <a:p>
            <a:fld id="{DD8B61B5-6928-4B1F-9BA4-831594724DE4}" type="slidenum">
              <a:rPr lang="en-US" altLang="en-US"/>
              <a:pPr/>
              <a:t>33</a:t>
            </a:fld>
            <a:endParaRPr lang="en-US" altLang="en-US">
              <a:solidFill>
                <a:schemeClr val="tx1"/>
              </a:solidFill>
            </a:endParaRPr>
          </a:p>
        </p:txBody>
      </p:sp>
      <p:sp>
        <p:nvSpPr>
          <p:cNvPr id="415746" name="Rectangle 2">
            <a:extLst>
              <a:ext uri="{FF2B5EF4-FFF2-40B4-BE49-F238E27FC236}">
                <a16:creationId xmlns:a16="http://schemas.microsoft.com/office/drawing/2014/main" id="{4A5871AA-2756-47A0-90B9-43B27CBCDB2D}"/>
              </a:ext>
            </a:extLst>
          </p:cNvPr>
          <p:cNvSpPr>
            <a:spLocks noGrp="1" noChangeArrowheads="1"/>
          </p:cNvSpPr>
          <p:nvPr>
            <p:ph type="title"/>
          </p:nvPr>
        </p:nvSpPr>
        <p:spPr/>
        <p:txBody>
          <a:bodyPr/>
          <a:lstStyle/>
          <a:p>
            <a:r>
              <a:rPr lang="en-GB" altLang="en-US"/>
              <a:t>Getting it all together</a:t>
            </a:r>
          </a:p>
        </p:txBody>
      </p:sp>
      <p:sp>
        <p:nvSpPr>
          <p:cNvPr id="415748" name="Text Box 4">
            <a:extLst>
              <a:ext uri="{FF2B5EF4-FFF2-40B4-BE49-F238E27FC236}">
                <a16:creationId xmlns:a16="http://schemas.microsoft.com/office/drawing/2014/main" id="{05512AD7-DAEB-404D-96C8-9563284ADF47}"/>
              </a:ext>
            </a:extLst>
          </p:cNvPr>
          <p:cNvSpPr txBox="1">
            <a:spLocks noChangeArrowheads="1"/>
          </p:cNvSpPr>
          <p:nvPr/>
        </p:nvSpPr>
        <p:spPr bwMode="auto">
          <a:xfrm>
            <a:off x="5364163" y="1797050"/>
            <a:ext cx="307975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GB" altLang="en-US" sz="1800" b="1"/>
              <a:t>The heart of the</a:t>
            </a:r>
          </a:p>
          <a:p>
            <a:pPr algn="l"/>
            <a:r>
              <a:rPr lang="en-GB" altLang="en-US" sz="1800" b="1"/>
              <a:t>setup lies in the </a:t>
            </a:r>
          </a:p>
          <a:p>
            <a:pPr algn="l"/>
            <a:r>
              <a:rPr lang="en-GB" altLang="en-US" sz="1800" b="1"/>
              <a:t>left side of the spread-</a:t>
            </a:r>
          </a:p>
          <a:p>
            <a:pPr algn="l"/>
            <a:r>
              <a:rPr lang="en-GB" altLang="en-US" sz="1800" b="1"/>
              <a:t>sheet. There we have the</a:t>
            </a:r>
          </a:p>
          <a:p>
            <a:pPr algn="l"/>
            <a:r>
              <a:rPr lang="en-GB" altLang="en-US" sz="1800" b="1"/>
              <a:t>the objective functions,</a:t>
            </a:r>
          </a:p>
          <a:p>
            <a:pPr algn="l"/>
            <a:r>
              <a:rPr lang="en-GB" altLang="en-US" sz="1800" b="1"/>
              <a:t>Penalties and weighing</a:t>
            </a:r>
          </a:p>
          <a:p>
            <a:pPr algn="l"/>
            <a:r>
              <a:rPr lang="en-GB" altLang="en-US" sz="1800" b="1"/>
              <a:t>factors and parameters</a:t>
            </a:r>
          </a:p>
          <a:p>
            <a:pPr algn="l"/>
            <a:r>
              <a:rPr lang="en-GB" altLang="en-US" sz="1800" b="1"/>
              <a:t>in one place.</a:t>
            </a:r>
          </a:p>
          <a:p>
            <a:pPr algn="l"/>
            <a:r>
              <a:rPr lang="en-GB" altLang="en-US" sz="1800" b="1"/>
              <a:t>The only thing left</a:t>
            </a:r>
          </a:p>
          <a:p>
            <a:pPr algn="l"/>
            <a:r>
              <a:rPr lang="en-GB" altLang="en-US" sz="1800" b="1"/>
              <a:t>is to setup the solver</a:t>
            </a:r>
          </a:p>
          <a:p>
            <a:pPr algn="l"/>
            <a:r>
              <a:rPr lang="en-GB" altLang="en-US" sz="1800" b="1"/>
              <a:t>such that it minimizes</a:t>
            </a:r>
          </a:p>
          <a:p>
            <a:pPr algn="l"/>
            <a:r>
              <a:rPr lang="en-GB" altLang="en-US" sz="1800" b="1"/>
              <a:t>the total SSE by</a:t>
            </a:r>
          </a:p>
          <a:p>
            <a:pPr algn="l"/>
            <a:r>
              <a:rPr lang="en-GB" altLang="en-US" sz="1800" b="1"/>
              <a:t>changing the para-</a:t>
            </a:r>
          </a:p>
          <a:p>
            <a:pPr algn="l"/>
            <a:r>
              <a:rPr lang="en-GB" altLang="en-US" sz="1800" b="1"/>
              <a:t>meters.</a:t>
            </a:r>
          </a:p>
        </p:txBody>
      </p:sp>
      <p:graphicFrame>
        <p:nvGraphicFramePr>
          <p:cNvPr id="415749" name="Object 5">
            <a:extLst>
              <a:ext uri="{FF2B5EF4-FFF2-40B4-BE49-F238E27FC236}">
                <a16:creationId xmlns:a16="http://schemas.microsoft.com/office/drawing/2014/main" id="{D33D8C43-8D58-4AB5-A2CC-B988821D49B1}"/>
              </a:ext>
            </a:extLst>
          </p:cNvPr>
          <p:cNvGraphicFramePr>
            <a:graphicFrameLocks noChangeAspect="1"/>
          </p:cNvGraphicFramePr>
          <p:nvPr>
            <p:ph idx="1"/>
          </p:nvPr>
        </p:nvGraphicFramePr>
        <p:xfrm>
          <a:off x="690563" y="1519238"/>
          <a:ext cx="4137025" cy="4538662"/>
        </p:xfrm>
        <a:graphic>
          <a:graphicData uri="http://schemas.openxmlformats.org/presentationml/2006/ole">
            <mc:AlternateContent xmlns:mc="http://schemas.openxmlformats.org/markup-compatibility/2006">
              <mc:Choice xmlns:v="urn:schemas-microsoft-com:vml" Requires="v">
                <p:oleObj spid="_x0000_s415751" name="Worksheet" r:id="rId4" imgW="4209981" imgH="4619509" progId="Excel.Sheet.8">
                  <p:embed/>
                </p:oleObj>
              </mc:Choice>
              <mc:Fallback>
                <p:oleObj name="Worksheet" r:id="rId4" imgW="4209981" imgH="4619509" progId="Excel.Sheet.8">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0563" y="1519238"/>
                        <a:ext cx="4137025" cy="453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
            <a:extLst>
              <a:ext uri="{FF2B5EF4-FFF2-40B4-BE49-F238E27FC236}">
                <a16:creationId xmlns:a16="http://schemas.microsoft.com/office/drawing/2014/main" id="{061763AF-72E5-4230-97EB-226C1FDBA0D6}"/>
              </a:ext>
            </a:extLst>
          </p:cNvPr>
          <p:cNvSpPr>
            <a:spLocks noGrp="1"/>
          </p:cNvSpPr>
          <p:nvPr>
            <p:ph type="sldNum" sz="quarter" idx="10"/>
          </p:nvPr>
        </p:nvSpPr>
        <p:spPr/>
        <p:txBody>
          <a:bodyPr/>
          <a:lstStyle/>
          <a:p>
            <a:fld id="{B3C16991-9314-4902-ACE6-BC79972E27E1}" type="slidenum">
              <a:rPr lang="en-US" altLang="en-US"/>
              <a:pPr/>
              <a:t>34</a:t>
            </a:fld>
            <a:endParaRPr lang="en-US" altLang="en-US">
              <a:solidFill>
                <a:schemeClr val="tx1"/>
              </a:solidFill>
            </a:endParaRPr>
          </a:p>
        </p:txBody>
      </p:sp>
      <p:sp>
        <p:nvSpPr>
          <p:cNvPr id="414722" name="Rectangle 2">
            <a:extLst>
              <a:ext uri="{FF2B5EF4-FFF2-40B4-BE49-F238E27FC236}">
                <a16:creationId xmlns:a16="http://schemas.microsoft.com/office/drawing/2014/main" id="{F34CA8D6-7718-4BFD-874A-D0EDF6E75F9A}"/>
              </a:ext>
            </a:extLst>
          </p:cNvPr>
          <p:cNvSpPr>
            <a:spLocks noGrp="1" noChangeArrowheads="1"/>
          </p:cNvSpPr>
          <p:nvPr>
            <p:ph type="title"/>
          </p:nvPr>
        </p:nvSpPr>
        <p:spPr/>
        <p:txBody>
          <a:bodyPr/>
          <a:lstStyle/>
          <a:p>
            <a:r>
              <a:rPr lang="en-GB" altLang="en-US"/>
              <a:t>A trick to get things working</a:t>
            </a:r>
          </a:p>
        </p:txBody>
      </p:sp>
      <p:graphicFrame>
        <p:nvGraphicFramePr>
          <p:cNvPr id="414723" name="Object 3">
            <a:extLst>
              <a:ext uri="{FF2B5EF4-FFF2-40B4-BE49-F238E27FC236}">
                <a16:creationId xmlns:a16="http://schemas.microsoft.com/office/drawing/2014/main" id="{8CD0D747-E225-4BC5-96FB-158FF3973C2C}"/>
              </a:ext>
            </a:extLst>
          </p:cNvPr>
          <p:cNvGraphicFramePr>
            <a:graphicFrameLocks noChangeAspect="1"/>
          </p:cNvGraphicFramePr>
          <p:nvPr/>
        </p:nvGraphicFramePr>
        <p:xfrm>
          <a:off x="536575" y="1484313"/>
          <a:ext cx="5602288" cy="4659312"/>
        </p:xfrm>
        <a:graphic>
          <a:graphicData uri="http://schemas.openxmlformats.org/presentationml/2006/ole">
            <mc:AlternateContent xmlns:mc="http://schemas.openxmlformats.org/markup-compatibility/2006">
              <mc:Choice xmlns:v="urn:schemas-microsoft-com:vml" Requires="v">
                <p:oleObj spid="_x0000_s414731" name="Worksheet" r:id="rId4" imgW="4209981" imgH="3571806" progId="Excel.Sheet.8">
                  <p:embed/>
                </p:oleObj>
              </mc:Choice>
              <mc:Fallback>
                <p:oleObj name="Worksheet" r:id="rId4" imgW="4209981" imgH="3571806"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6575" y="1484313"/>
                        <a:ext cx="5602288" cy="4659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14725" name="Text Box 5">
            <a:extLst>
              <a:ext uri="{FF2B5EF4-FFF2-40B4-BE49-F238E27FC236}">
                <a16:creationId xmlns:a16="http://schemas.microsoft.com/office/drawing/2014/main" id="{9C15922B-6784-45EE-A1A1-4CC4ACABCDD1}"/>
              </a:ext>
            </a:extLst>
          </p:cNvPr>
          <p:cNvSpPr txBox="1">
            <a:spLocks noChangeArrowheads="1"/>
          </p:cNvSpPr>
          <p:nvPr/>
        </p:nvSpPr>
        <p:spPr bwMode="auto">
          <a:xfrm>
            <a:off x="6172200" y="1676400"/>
            <a:ext cx="280035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GB" altLang="en-US" sz="1800" b="1"/>
              <a:t>Estimate logarithms</a:t>
            </a:r>
          </a:p>
          <a:p>
            <a:pPr algn="l"/>
            <a:r>
              <a:rPr lang="en-GB" altLang="en-US" sz="1800" b="1"/>
              <a:t>for most parameters</a:t>
            </a:r>
          </a:p>
          <a:p>
            <a:pPr algn="l"/>
            <a:r>
              <a:rPr lang="en-GB" altLang="en-US" sz="1800" b="1"/>
              <a:t>because:</a:t>
            </a:r>
          </a:p>
          <a:p>
            <a:pPr algn="l"/>
            <a:r>
              <a:rPr lang="en-GB" altLang="en-US" sz="1800" b="1"/>
              <a:t>1) Precludes searching</a:t>
            </a:r>
          </a:p>
          <a:p>
            <a:pPr algn="l"/>
            <a:r>
              <a:rPr lang="en-GB" altLang="en-US" sz="1800" b="1"/>
              <a:t>nonsensical negative</a:t>
            </a:r>
          </a:p>
          <a:p>
            <a:pPr algn="l"/>
            <a:r>
              <a:rPr lang="en-GB" altLang="en-US" sz="1800" b="1"/>
              <a:t>space</a:t>
            </a:r>
          </a:p>
          <a:p>
            <a:pPr algn="l"/>
            <a:r>
              <a:rPr lang="en-GB" altLang="en-US" sz="1800" b="1"/>
              <a:t>2) In logarithmic form</a:t>
            </a:r>
          </a:p>
          <a:p>
            <a:pPr algn="l"/>
            <a:r>
              <a:rPr lang="en-GB" altLang="en-US" sz="1800" b="1"/>
              <a:t>parameters become</a:t>
            </a:r>
          </a:p>
          <a:p>
            <a:pPr algn="l"/>
            <a:r>
              <a:rPr lang="en-GB" altLang="en-US" sz="1800" b="1"/>
              <a:t>scaled.</a:t>
            </a:r>
          </a:p>
          <a:p>
            <a:pPr algn="l"/>
            <a:endParaRPr lang="en-GB" altLang="en-US" sz="1800" b="1"/>
          </a:p>
          <a:p>
            <a:pPr algn="l"/>
            <a:r>
              <a:rPr lang="en-GB" altLang="en-US" sz="1800" b="1"/>
              <a:t>Leave space for</a:t>
            </a:r>
          </a:p>
          <a:p>
            <a:pPr algn="l"/>
            <a:r>
              <a:rPr lang="en-GB" altLang="en-US" sz="1800" b="1"/>
              <a:t>switches, used later</a:t>
            </a:r>
          </a:p>
          <a:p>
            <a:pPr algn="l"/>
            <a:r>
              <a:rPr lang="en-GB" altLang="en-US" sz="1800" b="1"/>
              <a:t>on when modify the</a:t>
            </a:r>
          </a:p>
          <a:p>
            <a:pPr algn="l"/>
            <a:r>
              <a:rPr lang="en-GB" altLang="en-US" sz="1800" b="1"/>
              <a:t>model</a:t>
            </a:r>
          </a:p>
        </p:txBody>
      </p:sp>
      <p:sp>
        <p:nvSpPr>
          <p:cNvPr id="414726" name="Text Box 6">
            <a:extLst>
              <a:ext uri="{FF2B5EF4-FFF2-40B4-BE49-F238E27FC236}">
                <a16:creationId xmlns:a16="http://schemas.microsoft.com/office/drawing/2014/main" id="{D54630E7-395C-4A6B-A40E-9680E5BB72FB}"/>
              </a:ext>
            </a:extLst>
          </p:cNvPr>
          <p:cNvSpPr txBox="1">
            <a:spLocks noChangeArrowheads="1"/>
          </p:cNvSpPr>
          <p:nvPr/>
        </p:nvSpPr>
        <p:spPr bwMode="auto">
          <a:xfrm>
            <a:off x="250825" y="6381750"/>
            <a:ext cx="2624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b="1">
                <a:solidFill>
                  <a:schemeClr val="hlink"/>
                </a:solidFill>
              </a:rPr>
              <a:t>What Solver “sees”</a:t>
            </a:r>
          </a:p>
        </p:txBody>
      </p:sp>
      <p:sp>
        <p:nvSpPr>
          <p:cNvPr id="414727" name="Line 7">
            <a:extLst>
              <a:ext uri="{FF2B5EF4-FFF2-40B4-BE49-F238E27FC236}">
                <a16:creationId xmlns:a16="http://schemas.microsoft.com/office/drawing/2014/main" id="{07DD5C66-6CD7-4A51-ADC8-9CB0A82BEF1D}"/>
              </a:ext>
            </a:extLst>
          </p:cNvPr>
          <p:cNvSpPr>
            <a:spLocks noChangeShapeType="1"/>
          </p:cNvSpPr>
          <p:nvPr/>
        </p:nvSpPr>
        <p:spPr bwMode="auto">
          <a:xfrm flipV="1">
            <a:off x="2843213" y="6092825"/>
            <a:ext cx="431800" cy="576263"/>
          </a:xfrm>
          <a:prstGeom prst="line">
            <a:avLst/>
          </a:prstGeom>
          <a:noFill/>
          <a:ln w="508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14728" name="Line 8">
            <a:extLst>
              <a:ext uri="{FF2B5EF4-FFF2-40B4-BE49-F238E27FC236}">
                <a16:creationId xmlns:a16="http://schemas.microsoft.com/office/drawing/2014/main" id="{CF2CC458-8128-4989-A5D9-4C739680AEFB}"/>
              </a:ext>
            </a:extLst>
          </p:cNvPr>
          <p:cNvSpPr>
            <a:spLocks noChangeShapeType="1"/>
          </p:cNvSpPr>
          <p:nvPr/>
        </p:nvSpPr>
        <p:spPr bwMode="auto">
          <a:xfrm>
            <a:off x="3924300" y="5734050"/>
            <a:ext cx="647700" cy="0"/>
          </a:xfrm>
          <a:prstGeom prst="line">
            <a:avLst/>
          </a:prstGeom>
          <a:noFill/>
          <a:ln w="25400">
            <a:solidFill>
              <a:schemeClr val="hlink"/>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14729" name="Line 9">
            <a:extLst>
              <a:ext uri="{FF2B5EF4-FFF2-40B4-BE49-F238E27FC236}">
                <a16:creationId xmlns:a16="http://schemas.microsoft.com/office/drawing/2014/main" id="{BE18CC7A-EF7C-4A1F-B8B1-DEE7BD74D1B0}"/>
              </a:ext>
            </a:extLst>
          </p:cNvPr>
          <p:cNvSpPr>
            <a:spLocks noChangeShapeType="1"/>
          </p:cNvSpPr>
          <p:nvPr/>
        </p:nvSpPr>
        <p:spPr bwMode="auto">
          <a:xfrm>
            <a:off x="5724525" y="5734050"/>
            <a:ext cx="1727200" cy="503238"/>
          </a:xfrm>
          <a:prstGeom prst="line">
            <a:avLst/>
          </a:prstGeom>
          <a:noFill/>
          <a:ln w="508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14730" name="Text Box 10">
            <a:extLst>
              <a:ext uri="{FF2B5EF4-FFF2-40B4-BE49-F238E27FC236}">
                <a16:creationId xmlns:a16="http://schemas.microsoft.com/office/drawing/2014/main" id="{96201EF2-6AB6-4FAE-AEDB-209FBAA863DE}"/>
              </a:ext>
            </a:extLst>
          </p:cNvPr>
          <p:cNvSpPr txBox="1">
            <a:spLocks noChangeArrowheads="1"/>
          </p:cNvSpPr>
          <p:nvPr/>
        </p:nvSpPr>
        <p:spPr bwMode="auto">
          <a:xfrm>
            <a:off x="5932488" y="6183313"/>
            <a:ext cx="3103562"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b="1">
                <a:solidFill>
                  <a:schemeClr val="hlink"/>
                </a:solidFill>
              </a:rPr>
              <a:t>Values that are used in</a:t>
            </a:r>
            <a:br>
              <a:rPr lang="en-GB" altLang="en-US" sz="2000" b="1">
                <a:solidFill>
                  <a:schemeClr val="hlink"/>
                </a:solidFill>
              </a:rPr>
            </a:br>
            <a:r>
              <a:rPr lang="en-GB" altLang="en-US" sz="2000" b="1">
                <a:solidFill>
                  <a:schemeClr val="hlink"/>
                </a:solidFill>
              </a:rPr>
              <a:t>the model coding</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8019DED-B473-42EB-9ADC-61E08872095D}"/>
              </a:ext>
            </a:extLst>
          </p:cNvPr>
          <p:cNvSpPr>
            <a:spLocks noGrp="1"/>
          </p:cNvSpPr>
          <p:nvPr>
            <p:ph type="sldNum" sz="quarter" idx="10"/>
          </p:nvPr>
        </p:nvSpPr>
        <p:spPr/>
        <p:txBody>
          <a:bodyPr/>
          <a:lstStyle/>
          <a:p>
            <a:fld id="{F9D350A6-B12D-4F9B-9F06-85B21A6B5998}" type="slidenum">
              <a:rPr lang="en-US" altLang="en-US"/>
              <a:pPr/>
              <a:t>35</a:t>
            </a:fld>
            <a:endParaRPr lang="en-US" altLang="en-US">
              <a:solidFill>
                <a:schemeClr val="tx1"/>
              </a:solidFill>
            </a:endParaRPr>
          </a:p>
        </p:txBody>
      </p:sp>
      <p:sp>
        <p:nvSpPr>
          <p:cNvPr id="361474" name="Rectangle 2">
            <a:extLst>
              <a:ext uri="{FF2B5EF4-FFF2-40B4-BE49-F238E27FC236}">
                <a16:creationId xmlns:a16="http://schemas.microsoft.com/office/drawing/2014/main" id="{B5001FE1-260E-4606-8524-1DF5C06B21DF}"/>
              </a:ext>
            </a:extLst>
          </p:cNvPr>
          <p:cNvSpPr>
            <a:spLocks noGrp="1" noChangeArrowheads="1"/>
          </p:cNvSpPr>
          <p:nvPr>
            <p:ph type="title"/>
          </p:nvPr>
        </p:nvSpPr>
        <p:spPr/>
        <p:txBody>
          <a:bodyPr/>
          <a:lstStyle/>
          <a:p>
            <a:r>
              <a:rPr lang="en-GB" altLang="en-US"/>
              <a:t>Setup of xModel</a:t>
            </a:r>
          </a:p>
        </p:txBody>
      </p:sp>
      <p:sp>
        <p:nvSpPr>
          <p:cNvPr id="361475" name="Rectangle 3">
            <a:extLst>
              <a:ext uri="{FF2B5EF4-FFF2-40B4-BE49-F238E27FC236}">
                <a16:creationId xmlns:a16="http://schemas.microsoft.com/office/drawing/2014/main" id="{30FF975B-559B-46D1-99D7-C20C4C5224B8}"/>
              </a:ext>
            </a:extLst>
          </p:cNvPr>
          <p:cNvSpPr>
            <a:spLocks noGrp="1" noChangeArrowheads="1"/>
          </p:cNvSpPr>
          <p:nvPr>
            <p:ph type="body" idx="1"/>
          </p:nvPr>
        </p:nvSpPr>
        <p:spPr/>
        <p:txBody>
          <a:bodyPr/>
          <a:lstStyle/>
          <a:p>
            <a:pPr algn="just">
              <a:lnSpc>
                <a:spcPct val="90000"/>
              </a:lnSpc>
              <a:spcBef>
                <a:spcPts val="500"/>
              </a:spcBef>
            </a:pPr>
            <a:r>
              <a:rPr lang="en-GB" altLang="en-US" sz="2000"/>
              <a:t>The following steps may be followed in order to setup the model in Excel:</a:t>
            </a:r>
          </a:p>
          <a:p>
            <a:pPr lvl="2" algn="just">
              <a:lnSpc>
                <a:spcPct val="90000"/>
              </a:lnSpc>
              <a:spcBef>
                <a:spcPts val="500"/>
              </a:spcBef>
            </a:pPr>
            <a:r>
              <a:rPr lang="en-GB" altLang="en-US"/>
              <a:t>1. set up some sensible initial values for the parameters.</a:t>
            </a:r>
          </a:p>
          <a:p>
            <a:pPr lvl="2" algn="just">
              <a:lnSpc>
                <a:spcPct val="90000"/>
              </a:lnSpc>
              <a:spcBef>
                <a:spcPts val="500"/>
              </a:spcBef>
            </a:pPr>
            <a:r>
              <a:rPr lang="en-GB" altLang="en-US"/>
              <a:t>2. calculate selectivity (s</a:t>
            </a:r>
            <a:r>
              <a:rPr lang="en-GB" altLang="en-US" sz="1400"/>
              <a:t>a</a:t>
            </a:r>
            <a:r>
              <a:rPr lang="en-GB" altLang="en-US"/>
              <a:t>)</a:t>
            </a:r>
          </a:p>
          <a:p>
            <a:pPr lvl="2" algn="just">
              <a:lnSpc>
                <a:spcPct val="90000"/>
              </a:lnSpc>
              <a:spcBef>
                <a:spcPts val="500"/>
              </a:spcBef>
            </a:pPr>
            <a:r>
              <a:rPr lang="en-GB" altLang="en-US"/>
              <a:t>3. calculate fishing mortality (F</a:t>
            </a:r>
            <a:r>
              <a:rPr lang="en-GB" altLang="en-US" sz="1400"/>
              <a:t>ay</a:t>
            </a:r>
            <a:r>
              <a:rPr lang="en-GB" altLang="en-US"/>
              <a:t>)</a:t>
            </a:r>
          </a:p>
          <a:p>
            <a:pPr lvl="2" algn="just">
              <a:lnSpc>
                <a:spcPct val="90000"/>
              </a:lnSpc>
              <a:spcBef>
                <a:spcPts val="500"/>
              </a:spcBef>
            </a:pPr>
            <a:r>
              <a:rPr lang="en-GB" altLang="en-US"/>
              <a:t>4. calculate abundance (N</a:t>
            </a:r>
            <a:r>
              <a:rPr lang="en-GB" altLang="en-US" sz="1400"/>
              <a:t>ay</a:t>
            </a:r>
            <a:r>
              <a:rPr lang="en-GB" altLang="en-US"/>
              <a:t>)</a:t>
            </a:r>
          </a:p>
          <a:p>
            <a:pPr lvl="2" algn="just">
              <a:lnSpc>
                <a:spcPct val="90000"/>
              </a:lnSpc>
              <a:spcBef>
                <a:spcPts val="500"/>
              </a:spcBef>
            </a:pPr>
            <a:r>
              <a:rPr lang="en-GB" altLang="en-US"/>
              <a:t>5. calculate estimated catch (C</a:t>
            </a:r>
            <a:r>
              <a:rPr lang="en-GB" altLang="en-US" sz="1400"/>
              <a:t>ay</a:t>
            </a:r>
            <a:r>
              <a:rPr lang="en-GB" altLang="en-US"/>
              <a:t>-hat)</a:t>
            </a:r>
          </a:p>
          <a:p>
            <a:pPr lvl="2">
              <a:lnSpc>
                <a:spcPct val="90000"/>
              </a:lnSpc>
              <a:spcBef>
                <a:spcPts val="500"/>
              </a:spcBef>
            </a:pPr>
            <a:r>
              <a:rPr lang="en-GB" altLang="en-US"/>
              <a:t>6. calculate estimated survey indices (U</a:t>
            </a:r>
            <a:r>
              <a:rPr lang="en-GB" altLang="en-US" sz="1400"/>
              <a:t>ay</a:t>
            </a:r>
            <a:r>
              <a:rPr lang="en-GB" altLang="en-US"/>
              <a:t>-hat)</a:t>
            </a:r>
          </a:p>
          <a:p>
            <a:pPr lvl="2" algn="just">
              <a:lnSpc>
                <a:spcPct val="90000"/>
              </a:lnSpc>
              <a:spcBef>
                <a:spcPts val="500"/>
              </a:spcBef>
            </a:pPr>
            <a:r>
              <a:rPr lang="en-GB" altLang="en-US"/>
              <a:t>7. calculate residuals in catch (lnC</a:t>
            </a:r>
            <a:r>
              <a:rPr lang="en-GB" altLang="en-US" sz="1400"/>
              <a:t>ay</a:t>
            </a:r>
            <a:r>
              <a:rPr lang="en-GB" altLang="en-US"/>
              <a:t>-lnC</a:t>
            </a:r>
            <a:r>
              <a:rPr lang="en-GB" altLang="en-US" sz="1400"/>
              <a:t>ay</a:t>
            </a:r>
            <a:r>
              <a:rPr lang="en-GB" altLang="en-US"/>
              <a:t>-hat)</a:t>
            </a:r>
            <a:r>
              <a:rPr lang="en-GB" altLang="en-US" baseline="30000"/>
              <a:t>2</a:t>
            </a:r>
            <a:endParaRPr lang="en-GB" altLang="en-US"/>
          </a:p>
          <a:p>
            <a:pPr lvl="2" algn="just">
              <a:lnSpc>
                <a:spcPct val="90000"/>
              </a:lnSpc>
              <a:spcBef>
                <a:spcPts val="500"/>
              </a:spcBef>
            </a:pPr>
            <a:r>
              <a:rPr lang="en-GB" altLang="en-US"/>
              <a:t>8. calculate residuals in survey (lnU</a:t>
            </a:r>
            <a:r>
              <a:rPr lang="en-GB" altLang="en-US" sz="1400"/>
              <a:t>ay</a:t>
            </a:r>
            <a:r>
              <a:rPr lang="en-GB" altLang="en-US"/>
              <a:t>-lnU</a:t>
            </a:r>
            <a:r>
              <a:rPr lang="en-GB" altLang="en-US" sz="1400"/>
              <a:t>ay</a:t>
            </a:r>
            <a:r>
              <a:rPr lang="en-GB" altLang="en-US"/>
              <a:t>-hat)</a:t>
            </a:r>
            <a:r>
              <a:rPr lang="en-GB" altLang="en-US" baseline="30000"/>
              <a:t>2</a:t>
            </a:r>
            <a:r>
              <a:rPr lang="en-GB" altLang="en-US"/>
              <a:t> </a:t>
            </a:r>
          </a:p>
          <a:p>
            <a:pPr lvl="2" algn="just">
              <a:lnSpc>
                <a:spcPct val="90000"/>
              </a:lnSpc>
              <a:spcBef>
                <a:spcPts val="500"/>
              </a:spcBef>
            </a:pPr>
            <a:r>
              <a:rPr lang="en-GB" altLang="en-US"/>
              <a:t>9. use solver to minimize 7. and 8.</a:t>
            </a:r>
          </a:p>
          <a:p>
            <a:pPr algn="just">
              <a:lnSpc>
                <a:spcPct val="90000"/>
              </a:lnSpc>
              <a:spcBef>
                <a:spcPts val="500"/>
              </a:spcBef>
            </a:pPr>
            <a:r>
              <a:rPr lang="en-GB" altLang="en-US" sz="2000"/>
              <a:t>Population model: 1-4</a:t>
            </a:r>
          </a:p>
          <a:p>
            <a:pPr algn="just">
              <a:lnSpc>
                <a:spcPct val="90000"/>
              </a:lnSpc>
              <a:spcBef>
                <a:spcPts val="500"/>
              </a:spcBef>
            </a:pPr>
            <a:r>
              <a:rPr lang="en-GB" altLang="en-US" sz="2000"/>
              <a:t>Observation model: 5-6</a:t>
            </a:r>
          </a:p>
          <a:p>
            <a:pPr algn="just">
              <a:lnSpc>
                <a:spcPct val="90000"/>
              </a:lnSpc>
              <a:spcBef>
                <a:spcPts val="500"/>
              </a:spcBef>
            </a:pPr>
            <a:r>
              <a:rPr lang="en-GB" altLang="en-US" sz="2000"/>
              <a:t>Objective function: 7-9</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E67C0E8-144E-48E1-8B77-006EAEE3327E}"/>
              </a:ext>
            </a:extLst>
          </p:cNvPr>
          <p:cNvSpPr>
            <a:spLocks noGrp="1"/>
          </p:cNvSpPr>
          <p:nvPr>
            <p:ph type="sldNum" sz="quarter" idx="10"/>
          </p:nvPr>
        </p:nvSpPr>
        <p:spPr/>
        <p:txBody>
          <a:bodyPr/>
          <a:lstStyle/>
          <a:p>
            <a:fld id="{B65553AB-4388-4BD2-8428-D809DF675B8E}" type="slidenum">
              <a:rPr lang="en-US" altLang="en-US"/>
              <a:pPr/>
              <a:t>36</a:t>
            </a:fld>
            <a:endParaRPr lang="en-US" altLang="en-US">
              <a:solidFill>
                <a:schemeClr val="tx1"/>
              </a:solidFill>
            </a:endParaRPr>
          </a:p>
        </p:txBody>
      </p:sp>
      <p:sp>
        <p:nvSpPr>
          <p:cNvPr id="841730" name="Rectangle 2">
            <a:extLst>
              <a:ext uri="{FF2B5EF4-FFF2-40B4-BE49-F238E27FC236}">
                <a16:creationId xmlns:a16="http://schemas.microsoft.com/office/drawing/2014/main" id="{19FC2AF3-80C2-4F51-AC70-FA33BCDFEA15}"/>
              </a:ext>
            </a:extLst>
          </p:cNvPr>
          <p:cNvSpPr>
            <a:spLocks noGrp="1" noChangeArrowheads="1"/>
          </p:cNvSpPr>
          <p:nvPr>
            <p:ph type="title"/>
          </p:nvPr>
        </p:nvSpPr>
        <p:spPr/>
        <p:txBody>
          <a:bodyPr/>
          <a:lstStyle/>
          <a:p>
            <a:r>
              <a:rPr lang="en-US" altLang="en-US"/>
              <a:t>The approach</a:t>
            </a:r>
          </a:p>
        </p:txBody>
      </p:sp>
      <p:sp>
        <p:nvSpPr>
          <p:cNvPr id="841731" name="Rectangle 3">
            <a:extLst>
              <a:ext uri="{FF2B5EF4-FFF2-40B4-BE49-F238E27FC236}">
                <a16:creationId xmlns:a16="http://schemas.microsoft.com/office/drawing/2014/main" id="{5E6A2A8F-711C-448A-A3C0-059FA24ED360}"/>
              </a:ext>
            </a:extLst>
          </p:cNvPr>
          <p:cNvSpPr>
            <a:spLocks noGrp="1" noChangeArrowheads="1"/>
          </p:cNvSpPr>
          <p:nvPr>
            <p:ph type="body" idx="1"/>
          </p:nvPr>
        </p:nvSpPr>
        <p:spPr/>
        <p:txBody>
          <a:bodyPr/>
          <a:lstStyle/>
          <a:p>
            <a:endParaRPr lang="en-GB" altLang="en-US"/>
          </a:p>
          <a:p>
            <a:r>
              <a:rPr lang="en-GB" altLang="en-US"/>
              <a:t>I hear - I forget</a:t>
            </a:r>
          </a:p>
          <a:p>
            <a:endParaRPr lang="en-GB" altLang="en-US"/>
          </a:p>
          <a:p>
            <a:endParaRPr lang="en-GB" altLang="en-US"/>
          </a:p>
          <a:p>
            <a:r>
              <a:rPr lang="en-GB" altLang="en-US"/>
              <a:t>I see - I remember</a:t>
            </a:r>
          </a:p>
          <a:p>
            <a:endParaRPr lang="en-GB" altLang="en-US"/>
          </a:p>
          <a:p>
            <a:endParaRPr lang="en-GB" altLang="en-US"/>
          </a:p>
          <a:p>
            <a:r>
              <a:rPr lang="en-GB" altLang="en-US"/>
              <a:t>I do - I understand</a:t>
            </a:r>
          </a:p>
          <a:p>
            <a:pPr>
              <a:buFont typeface="Wingdings" panose="05000000000000000000" pitchFamily="2" charset="2"/>
              <a:buNone/>
            </a:pPr>
            <a:endParaRPr lang="is-IS"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87FC2A65-5E3B-472D-A0C3-8A77CFDE1834}"/>
              </a:ext>
            </a:extLst>
          </p:cNvPr>
          <p:cNvSpPr>
            <a:spLocks noGrp="1"/>
          </p:cNvSpPr>
          <p:nvPr>
            <p:ph type="sldNum" sz="quarter" idx="10"/>
          </p:nvPr>
        </p:nvSpPr>
        <p:spPr/>
        <p:txBody>
          <a:bodyPr/>
          <a:lstStyle/>
          <a:p>
            <a:fld id="{21B167DC-6B29-4FB1-BA77-BBFA07E2144C}" type="slidenum">
              <a:rPr lang="en-US" altLang="en-US"/>
              <a:pPr/>
              <a:t>37</a:t>
            </a:fld>
            <a:endParaRPr lang="en-US" altLang="en-US">
              <a:solidFill>
                <a:schemeClr val="tx1"/>
              </a:solidFill>
            </a:endParaRPr>
          </a:p>
        </p:txBody>
      </p:sp>
      <p:sp>
        <p:nvSpPr>
          <p:cNvPr id="404482" name="Rectangle 2">
            <a:extLst>
              <a:ext uri="{FF2B5EF4-FFF2-40B4-BE49-F238E27FC236}">
                <a16:creationId xmlns:a16="http://schemas.microsoft.com/office/drawing/2014/main" id="{7946F9F3-88B5-456C-81F1-AF1884C888C7}"/>
              </a:ext>
            </a:extLst>
          </p:cNvPr>
          <p:cNvSpPr>
            <a:spLocks noGrp="1" noChangeArrowheads="1"/>
          </p:cNvSpPr>
          <p:nvPr>
            <p:ph type="title"/>
          </p:nvPr>
        </p:nvSpPr>
        <p:spPr/>
        <p:txBody>
          <a:bodyPr/>
          <a:lstStyle/>
          <a:p>
            <a:r>
              <a:rPr lang="en-GB" altLang="en-US"/>
              <a:t>Lets start the work ..... </a:t>
            </a:r>
          </a:p>
        </p:txBody>
      </p:sp>
      <p:pic>
        <p:nvPicPr>
          <p:cNvPr id="404483" name="Picture 3" descr="2b">
            <a:extLst>
              <a:ext uri="{FF2B5EF4-FFF2-40B4-BE49-F238E27FC236}">
                <a16:creationId xmlns:a16="http://schemas.microsoft.com/office/drawing/2014/main" id="{22FF7192-1FF4-41B8-A41A-EE38E78D0F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1905000"/>
            <a:ext cx="3173413" cy="4416425"/>
          </a:xfrm>
          <a:prstGeom prst="rect">
            <a:avLst/>
          </a:prstGeom>
          <a:noFill/>
          <a:extLst>
            <a:ext uri="{909E8E84-426E-40DD-AFC4-6F175D3DCCD1}">
              <a14:hiddenFill xmlns:a14="http://schemas.microsoft.com/office/drawing/2010/main">
                <a:solidFill>
                  <a:srgbClr val="FFFFFF"/>
                </a:solidFill>
              </a14:hiddenFill>
            </a:ext>
          </a:extLst>
        </p:spPr>
      </p:pic>
      <p:sp>
        <p:nvSpPr>
          <p:cNvPr id="404484" name="Text Box 4">
            <a:extLst>
              <a:ext uri="{FF2B5EF4-FFF2-40B4-BE49-F238E27FC236}">
                <a16:creationId xmlns:a16="http://schemas.microsoft.com/office/drawing/2014/main" id="{68FBD4C9-C830-4711-BA9C-389DF0FDBDB6}"/>
              </a:ext>
            </a:extLst>
          </p:cNvPr>
          <p:cNvSpPr txBox="1">
            <a:spLocks noChangeArrowheads="1"/>
          </p:cNvSpPr>
          <p:nvPr/>
        </p:nvSpPr>
        <p:spPr bwMode="auto">
          <a:xfrm>
            <a:off x="2106613" y="1295400"/>
            <a:ext cx="46497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a:solidFill>
                  <a:schemeClr val="hlink"/>
                </a:solidFill>
              </a:rPr>
              <a:t>Excel translation of Shakespeare!</a:t>
            </a:r>
            <a:endParaRPr lang="en-GB"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2">
            <a:extLst>
              <a:ext uri="{FF2B5EF4-FFF2-40B4-BE49-F238E27FC236}">
                <a16:creationId xmlns:a16="http://schemas.microsoft.com/office/drawing/2014/main" id="{936D2C5F-4CF3-4E24-984F-4F3B28D867F5}"/>
              </a:ext>
            </a:extLst>
          </p:cNvPr>
          <p:cNvSpPr>
            <a:spLocks noGrp="1"/>
          </p:cNvSpPr>
          <p:nvPr>
            <p:ph type="sldNum" sz="quarter" idx="10"/>
          </p:nvPr>
        </p:nvSpPr>
        <p:spPr/>
        <p:txBody>
          <a:bodyPr/>
          <a:lstStyle/>
          <a:p>
            <a:fld id="{83155E7C-36F2-4012-AFA6-947B8722CE88}" type="slidenum">
              <a:rPr lang="en-US" altLang="en-US"/>
              <a:pPr/>
              <a:t>4</a:t>
            </a:fld>
            <a:endParaRPr lang="en-US" altLang="en-US">
              <a:solidFill>
                <a:schemeClr val="tx1"/>
              </a:solidFill>
            </a:endParaRPr>
          </a:p>
        </p:txBody>
      </p:sp>
      <p:sp>
        <p:nvSpPr>
          <p:cNvPr id="662532" name="Rectangle 4">
            <a:extLst>
              <a:ext uri="{FF2B5EF4-FFF2-40B4-BE49-F238E27FC236}">
                <a16:creationId xmlns:a16="http://schemas.microsoft.com/office/drawing/2014/main" id="{2DC4B41D-A5D1-4665-B423-A29B42252999}"/>
              </a:ext>
            </a:extLst>
          </p:cNvPr>
          <p:cNvSpPr>
            <a:spLocks noGrp="1" noChangeArrowheads="1"/>
          </p:cNvSpPr>
          <p:nvPr>
            <p:ph type="title"/>
          </p:nvPr>
        </p:nvSpPr>
        <p:spPr/>
        <p:txBody>
          <a:bodyPr/>
          <a:lstStyle/>
          <a:p>
            <a:r>
              <a:rPr lang="en-US" altLang="en-US"/>
              <a:t>Can you disentangle this?</a:t>
            </a:r>
          </a:p>
        </p:txBody>
      </p:sp>
      <p:pic>
        <p:nvPicPr>
          <p:cNvPr id="662533" name="Picture 5" descr="viking">
            <a:extLst>
              <a:ext uri="{FF2B5EF4-FFF2-40B4-BE49-F238E27FC236}">
                <a16:creationId xmlns:a16="http://schemas.microsoft.com/office/drawing/2014/main" id="{A19E58FA-3ECF-4ECC-9B68-404C1F75C9D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8538" y="1484313"/>
            <a:ext cx="4927600" cy="4927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4131230-7458-4541-8C21-2FC8B9D8330E}"/>
              </a:ext>
            </a:extLst>
          </p:cNvPr>
          <p:cNvSpPr>
            <a:spLocks noGrp="1"/>
          </p:cNvSpPr>
          <p:nvPr>
            <p:ph type="sldNum" sz="quarter" idx="10"/>
          </p:nvPr>
        </p:nvSpPr>
        <p:spPr/>
        <p:txBody>
          <a:bodyPr/>
          <a:lstStyle/>
          <a:p>
            <a:fld id="{9570BB7A-005B-44C6-89CB-2ED905B67AC0}" type="slidenum">
              <a:rPr lang="en-US" altLang="en-US"/>
              <a:pPr/>
              <a:t>5</a:t>
            </a:fld>
            <a:endParaRPr lang="en-US" altLang="en-US">
              <a:solidFill>
                <a:schemeClr val="tx1"/>
              </a:solidFill>
            </a:endParaRPr>
          </a:p>
        </p:txBody>
      </p:sp>
      <p:sp>
        <p:nvSpPr>
          <p:cNvPr id="655362" name="Rectangle 2">
            <a:extLst>
              <a:ext uri="{FF2B5EF4-FFF2-40B4-BE49-F238E27FC236}">
                <a16:creationId xmlns:a16="http://schemas.microsoft.com/office/drawing/2014/main" id="{481388EA-3C4D-4AA2-A464-83BAC24F6A0B}"/>
              </a:ext>
            </a:extLst>
          </p:cNvPr>
          <p:cNvSpPr>
            <a:spLocks noGrp="1" noChangeArrowheads="1"/>
          </p:cNvSpPr>
          <p:nvPr>
            <p:ph type="title"/>
          </p:nvPr>
        </p:nvSpPr>
        <p:spPr/>
        <p:txBody>
          <a:bodyPr/>
          <a:lstStyle/>
          <a:p>
            <a:r>
              <a:rPr lang="en-US" altLang="en-US"/>
              <a:t>The approach</a:t>
            </a:r>
          </a:p>
        </p:txBody>
      </p:sp>
      <p:sp>
        <p:nvSpPr>
          <p:cNvPr id="655363" name="Rectangle 3">
            <a:extLst>
              <a:ext uri="{FF2B5EF4-FFF2-40B4-BE49-F238E27FC236}">
                <a16:creationId xmlns:a16="http://schemas.microsoft.com/office/drawing/2014/main" id="{7A3FBBAB-81D9-4360-B5E6-12E8912DB5D0}"/>
              </a:ext>
            </a:extLst>
          </p:cNvPr>
          <p:cNvSpPr>
            <a:spLocks noGrp="1" noChangeArrowheads="1"/>
          </p:cNvSpPr>
          <p:nvPr>
            <p:ph type="body" idx="1"/>
          </p:nvPr>
        </p:nvSpPr>
        <p:spPr/>
        <p:txBody>
          <a:bodyPr/>
          <a:lstStyle/>
          <a:p>
            <a:endParaRPr lang="en-GB" altLang="en-US"/>
          </a:p>
          <a:p>
            <a:r>
              <a:rPr lang="en-GB" altLang="en-US"/>
              <a:t>I hear - I forget</a:t>
            </a:r>
          </a:p>
          <a:p>
            <a:endParaRPr lang="en-GB" altLang="en-US"/>
          </a:p>
          <a:p>
            <a:endParaRPr lang="en-GB" altLang="en-US"/>
          </a:p>
          <a:p>
            <a:r>
              <a:rPr lang="en-GB" altLang="en-US"/>
              <a:t>I see - I remember</a:t>
            </a:r>
          </a:p>
          <a:p>
            <a:endParaRPr lang="en-GB" altLang="en-US"/>
          </a:p>
          <a:p>
            <a:endParaRPr lang="en-GB" altLang="en-US"/>
          </a:p>
          <a:p>
            <a:r>
              <a:rPr lang="en-GB" altLang="en-US"/>
              <a:t>I do - I understand</a:t>
            </a:r>
          </a:p>
          <a:p>
            <a:pPr>
              <a:buFont typeface="Wingdings" panose="05000000000000000000" pitchFamily="2" charset="2"/>
              <a:buNone/>
            </a:pPr>
            <a:endParaRPr lang="is-I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10E2F99-159A-422C-B040-FE067B34A5FA}"/>
              </a:ext>
            </a:extLst>
          </p:cNvPr>
          <p:cNvSpPr>
            <a:spLocks noGrp="1"/>
          </p:cNvSpPr>
          <p:nvPr>
            <p:ph type="sldNum" sz="quarter" idx="10"/>
          </p:nvPr>
        </p:nvSpPr>
        <p:spPr/>
        <p:txBody>
          <a:bodyPr/>
          <a:lstStyle/>
          <a:p>
            <a:fld id="{87BF78CC-25BD-4ED7-902C-BCB18E29BB36}" type="slidenum">
              <a:rPr lang="en-US" altLang="en-US"/>
              <a:pPr/>
              <a:t>6</a:t>
            </a:fld>
            <a:endParaRPr lang="en-US" altLang="en-US">
              <a:solidFill>
                <a:schemeClr val="tx1"/>
              </a:solidFill>
            </a:endParaRPr>
          </a:p>
        </p:txBody>
      </p:sp>
      <p:sp>
        <p:nvSpPr>
          <p:cNvPr id="382978" name="Rectangle 2">
            <a:extLst>
              <a:ext uri="{FF2B5EF4-FFF2-40B4-BE49-F238E27FC236}">
                <a16:creationId xmlns:a16="http://schemas.microsoft.com/office/drawing/2014/main" id="{2A7B504E-2537-4B15-A4C9-2EC91287B567}"/>
              </a:ext>
            </a:extLst>
          </p:cNvPr>
          <p:cNvSpPr>
            <a:spLocks noGrp="1" noChangeArrowheads="1"/>
          </p:cNvSpPr>
          <p:nvPr>
            <p:ph type="title"/>
          </p:nvPr>
        </p:nvSpPr>
        <p:spPr/>
        <p:txBody>
          <a:bodyPr/>
          <a:lstStyle/>
          <a:p>
            <a:r>
              <a:rPr lang="en-GB" altLang="en-US"/>
              <a:t>The model in words</a:t>
            </a:r>
          </a:p>
        </p:txBody>
      </p:sp>
      <p:sp>
        <p:nvSpPr>
          <p:cNvPr id="382979" name="Rectangle 3">
            <a:extLst>
              <a:ext uri="{FF2B5EF4-FFF2-40B4-BE49-F238E27FC236}">
                <a16:creationId xmlns:a16="http://schemas.microsoft.com/office/drawing/2014/main" id="{6AB243EE-E754-43C8-AC19-ED6F6D61391C}"/>
              </a:ext>
            </a:extLst>
          </p:cNvPr>
          <p:cNvSpPr>
            <a:spLocks noGrp="1" noChangeArrowheads="1"/>
          </p:cNvSpPr>
          <p:nvPr>
            <p:ph type="body" idx="1"/>
          </p:nvPr>
        </p:nvSpPr>
        <p:spPr/>
        <p:txBody>
          <a:bodyPr/>
          <a:lstStyle/>
          <a:p>
            <a:pPr>
              <a:lnSpc>
                <a:spcPct val="80000"/>
              </a:lnSpc>
            </a:pPr>
            <a:r>
              <a:rPr lang="en-US" altLang="en-US" sz="1800"/>
              <a:t>Make a separable model having:</a:t>
            </a:r>
          </a:p>
          <a:p>
            <a:pPr lvl="1">
              <a:lnSpc>
                <a:spcPct val="80000"/>
              </a:lnSpc>
            </a:pPr>
            <a:r>
              <a:rPr lang="en-US" altLang="en-US" sz="1600"/>
              <a:t>A fixed (constant through time) selection pattern (s</a:t>
            </a:r>
            <a:r>
              <a:rPr lang="en-US" altLang="en-US" sz="1200"/>
              <a:t>a</a:t>
            </a:r>
            <a:r>
              <a:rPr lang="en-US" altLang="en-US" sz="1600"/>
              <a:t>) for each age, assume selection pattern follows double-half Gaussian</a:t>
            </a:r>
          </a:p>
          <a:p>
            <a:pPr lvl="2">
              <a:lnSpc>
                <a:spcPct val="80000"/>
              </a:lnSpc>
            </a:pPr>
            <a:r>
              <a:rPr lang="en-US" altLang="en-US" sz="1400"/>
              <a:t>Fixed selectivity with time is commonly referred to as a separable model.</a:t>
            </a:r>
          </a:p>
          <a:p>
            <a:pPr lvl="1">
              <a:lnSpc>
                <a:spcPct val="80000"/>
              </a:lnSpc>
            </a:pPr>
            <a:r>
              <a:rPr lang="en-US" altLang="en-US" sz="1600"/>
              <a:t>Fishing mortality (for some reference age) for each year (F</a:t>
            </a:r>
            <a:r>
              <a:rPr lang="en-US" altLang="en-US" sz="1200"/>
              <a:t>y</a:t>
            </a:r>
            <a:r>
              <a:rPr lang="en-US" altLang="en-US" sz="1600"/>
              <a:t>)</a:t>
            </a:r>
          </a:p>
          <a:p>
            <a:pPr lvl="1">
              <a:lnSpc>
                <a:spcPct val="80000"/>
              </a:lnSpc>
            </a:pPr>
            <a:r>
              <a:rPr lang="en-US" altLang="en-US" sz="1600"/>
              <a:t>Numbers of fish that enter the stock each year (year class size, recruitment, N</a:t>
            </a:r>
            <a:r>
              <a:rPr lang="en-US" altLang="en-US" sz="1200"/>
              <a:t>1,y</a:t>
            </a:r>
            <a:r>
              <a:rPr lang="en-US" altLang="en-US" sz="1600"/>
              <a:t>) and in the first year (N</a:t>
            </a:r>
            <a:r>
              <a:rPr lang="en-US" altLang="en-US" sz="1200"/>
              <a:t>a,1</a:t>
            </a:r>
            <a:r>
              <a:rPr lang="en-US" altLang="en-US" sz="1600"/>
              <a:t>)</a:t>
            </a:r>
          </a:p>
          <a:p>
            <a:pPr lvl="1">
              <a:lnSpc>
                <a:spcPct val="80000"/>
              </a:lnSpc>
            </a:pPr>
            <a:r>
              <a:rPr lang="en-US" altLang="en-US" sz="1600"/>
              <a:t>A plus group: Catches of the oldest age groups are summed -  Needs to be taken into account in the model</a:t>
            </a:r>
          </a:p>
          <a:p>
            <a:pPr>
              <a:lnSpc>
                <a:spcPct val="80000"/>
              </a:lnSpc>
            </a:pPr>
            <a:r>
              <a:rPr lang="en-US" altLang="en-US" sz="1800"/>
              <a:t>Calculate:</a:t>
            </a:r>
          </a:p>
          <a:p>
            <a:pPr lvl="1">
              <a:lnSpc>
                <a:spcPct val="80000"/>
              </a:lnSpc>
            </a:pPr>
            <a:r>
              <a:rPr lang="en-US" altLang="en-US" sz="1600"/>
              <a:t>The number of fish caught each year and age by the fishermen (C</a:t>
            </a:r>
            <a:r>
              <a:rPr lang="en-US" altLang="en-US" sz="1200"/>
              <a:t>ay</a:t>
            </a:r>
            <a:r>
              <a:rPr lang="en-US" altLang="en-US" sz="1600"/>
              <a:t>-hat). This is the modeled Cay number.</a:t>
            </a:r>
          </a:p>
          <a:p>
            <a:pPr lvl="1">
              <a:lnSpc>
                <a:spcPct val="80000"/>
              </a:lnSpc>
            </a:pPr>
            <a:r>
              <a:rPr lang="en-US" altLang="en-US" sz="1600"/>
              <a:t>The number of fish caught each year and age by the scientist (U</a:t>
            </a:r>
            <a:r>
              <a:rPr lang="en-US" altLang="en-US" sz="1200"/>
              <a:t>ay</a:t>
            </a:r>
            <a:r>
              <a:rPr lang="en-US" altLang="en-US" sz="1600"/>
              <a:t>-hat). This is the modeled Uay number.</a:t>
            </a:r>
          </a:p>
          <a:p>
            <a:pPr lvl="2">
              <a:lnSpc>
                <a:spcPct val="80000"/>
              </a:lnSpc>
            </a:pPr>
            <a:r>
              <a:rPr lang="en-US" altLang="en-US" sz="1400"/>
              <a:t>Assume the relationship between stock size and survey indices as: Uay = qN</a:t>
            </a:r>
            <a:r>
              <a:rPr lang="en-US" altLang="en-US" sz="1400" baseline="30000">
                <a:latin typeface="Symbol" panose="05050102010706020507" pitchFamily="18" charset="2"/>
              </a:rPr>
              <a:t>b</a:t>
            </a:r>
          </a:p>
          <a:p>
            <a:pPr>
              <a:lnSpc>
                <a:spcPct val="80000"/>
              </a:lnSpc>
            </a:pPr>
            <a:r>
              <a:rPr lang="en-US" altLang="en-US" sz="1800"/>
              <a:t>Set up an objective function:</a:t>
            </a:r>
          </a:p>
          <a:p>
            <a:pPr lvl="1">
              <a:lnSpc>
                <a:spcPct val="80000"/>
              </a:lnSpc>
            </a:pPr>
            <a:r>
              <a:rPr lang="en-US" altLang="en-US" sz="1600"/>
              <a:t>Constrain the model such that we minimize the squared difference between observed values (Cay and Uay) and predicted values (Cay-hat and Uay-hat)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2">
            <a:extLst>
              <a:ext uri="{FF2B5EF4-FFF2-40B4-BE49-F238E27FC236}">
                <a16:creationId xmlns:a16="http://schemas.microsoft.com/office/drawing/2014/main" id="{38BC24DD-693A-4ACE-9764-2D9E58C02A1A}"/>
              </a:ext>
            </a:extLst>
          </p:cNvPr>
          <p:cNvSpPr>
            <a:spLocks noGrp="1"/>
          </p:cNvSpPr>
          <p:nvPr>
            <p:ph type="sldNum" sz="quarter" idx="10"/>
          </p:nvPr>
        </p:nvSpPr>
        <p:spPr/>
        <p:txBody>
          <a:bodyPr/>
          <a:lstStyle/>
          <a:p>
            <a:fld id="{A1E9F904-9D94-439E-A482-76C0454A820E}" type="slidenum">
              <a:rPr lang="en-US" altLang="en-US"/>
              <a:pPr/>
              <a:t>7</a:t>
            </a:fld>
            <a:endParaRPr lang="en-US" altLang="en-US">
              <a:solidFill>
                <a:schemeClr val="tx1"/>
              </a:solidFill>
            </a:endParaRPr>
          </a:p>
        </p:txBody>
      </p:sp>
      <p:sp>
        <p:nvSpPr>
          <p:cNvPr id="362498" name="Rectangle 2">
            <a:extLst>
              <a:ext uri="{FF2B5EF4-FFF2-40B4-BE49-F238E27FC236}">
                <a16:creationId xmlns:a16="http://schemas.microsoft.com/office/drawing/2014/main" id="{ABF05A6D-A033-4364-AE0F-2249ADF7C70B}"/>
              </a:ext>
            </a:extLst>
          </p:cNvPr>
          <p:cNvSpPr>
            <a:spLocks noGrp="1" noChangeArrowheads="1"/>
          </p:cNvSpPr>
          <p:nvPr>
            <p:ph type="title"/>
          </p:nvPr>
        </p:nvSpPr>
        <p:spPr>
          <a:xfrm>
            <a:off x="1066800" y="457200"/>
            <a:ext cx="7877175" cy="685800"/>
          </a:xfrm>
        </p:spPr>
        <p:txBody>
          <a:bodyPr/>
          <a:lstStyle/>
          <a:p>
            <a:r>
              <a:rPr lang="en-GB" altLang="en-US"/>
              <a:t>The model as a map</a:t>
            </a:r>
          </a:p>
        </p:txBody>
      </p:sp>
      <p:graphicFrame>
        <p:nvGraphicFramePr>
          <p:cNvPr id="362499" name="Object 3">
            <a:extLst>
              <a:ext uri="{FF2B5EF4-FFF2-40B4-BE49-F238E27FC236}">
                <a16:creationId xmlns:a16="http://schemas.microsoft.com/office/drawing/2014/main" id="{15317931-E4F8-47EB-B7E0-C2A3A1D15B64}"/>
              </a:ext>
            </a:extLst>
          </p:cNvPr>
          <p:cNvGraphicFramePr>
            <a:graphicFrameLocks noChangeAspect="1"/>
          </p:cNvGraphicFramePr>
          <p:nvPr/>
        </p:nvGraphicFramePr>
        <p:xfrm>
          <a:off x="896938" y="1447800"/>
          <a:ext cx="7764462" cy="5334000"/>
        </p:xfrm>
        <a:graphic>
          <a:graphicData uri="http://schemas.openxmlformats.org/presentationml/2006/ole">
            <mc:AlternateContent xmlns:mc="http://schemas.openxmlformats.org/markup-compatibility/2006">
              <mc:Choice xmlns:v="urn:schemas-microsoft-com:vml" Requires="v">
                <p:oleObj spid="_x0000_s362506" name="Worksheet" r:id="rId4" imgW="7829484" imgH="5210197" progId="Excel.Sheet.8">
                  <p:embed/>
                </p:oleObj>
              </mc:Choice>
              <mc:Fallback>
                <p:oleObj name="Worksheet" r:id="rId4" imgW="7829484" imgH="5210197" progId="Excel.Shee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6938" y="1447800"/>
                        <a:ext cx="7764462"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54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62500" name="Rectangle 4">
            <a:extLst>
              <a:ext uri="{FF2B5EF4-FFF2-40B4-BE49-F238E27FC236}">
                <a16:creationId xmlns:a16="http://schemas.microsoft.com/office/drawing/2014/main" id="{5C018B21-82E1-464C-9664-985140229B68}"/>
              </a:ext>
            </a:extLst>
          </p:cNvPr>
          <p:cNvSpPr>
            <a:spLocks noChangeArrowheads="1"/>
          </p:cNvSpPr>
          <p:nvPr/>
        </p:nvSpPr>
        <p:spPr bwMode="auto">
          <a:xfrm>
            <a:off x="1619250" y="1341438"/>
            <a:ext cx="7056438" cy="2735262"/>
          </a:xfrm>
          <a:prstGeom prst="rect">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2501" name="Text Box 5">
            <a:extLst>
              <a:ext uri="{FF2B5EF4-FFF2-40B4-BE49-F238E27FC236}">
                <a16:creationId xmlns:a16="http://schemas.microsoft.com/office/drawing/2014/main" id="{B4176362-4B30-48F3-AD49-544BD1E78488}"/>
              </a:ext>
            </a:extLst>
          </p:cNvPr>
          <p:cNvSpPr txBox="1">
            <a:spLocks noChangeArrowheads="1"/>
          </p:cNvSpPr>
          <p:nvPr/>
        </p:nvSpPr>
        <p:spPr bwMode="auto">
          <a:xfrm rot="5400000">
            <a:off x="7576344" y="2512219"/>
            <a:ext cx="24733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chemeClr val="hlink"/>
                </a:solidFill>
              </a:rPr>
              <a:t>Population and observation model</a:t>
            </a:r>
          </a:p>
        </p:txBody>
      </p:sp>
      <p:sp>
        <p:nvSpPr>
          <p:cNvPr id="362502" name="Rectangle 6">
            <a:extLst>
              <a:ext uri="{FF2B5EF4-FFF2-40B4-BE49-F238E27FC236}">
                <a16:creationId xmlns:a16="http://schemas.microsoft.com/office/drawing/2014/main" id="{066604EE-7B83-48A8-B149-A645CE13A008}"/>
              </a:ext>
            </a:extLst>
          </p:cNvPr>
          <p:cNvSpPr>
            <a:spLocks noChangeArrowheads="1"/>
          </p:cNvSpPr>
          <p:nvPr/>
        </p:nvSpPr>
        <p:spPr bwMode="auto">
          <a:xfrm>
            <a:off x="1619250" y="4941888"/>
            <a:ext cx="7056438" cy="1800225"/>
          </a:xfrm>
          <a:prstGeom prst="rect">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62503" name="Text Box 7">
            <a:extLst>
              <a:ext uri="{FF2B5EF4-FFF2-40B4-BE49-F238E27FC236}">
                <a16:creationId xmlns:a16="http://schemas.microsoft.com/office/drawing/2014/main" id="{82B3A5B4-B24D-472D-A891-C68F7F43C5D8}"/>
              </a:ext>
            </a:extLst>
          </p:cNvPr>
          <p:cNvSpPr txBox="1">
            <a:spLocks noChangeArrowheads="1"/>
          </p:cNvSpPr>
          <p:nvPr/>
        </p:nvSpPr>
        <p:spPr bwMode="auto">
          <a:xfrm rot="5400000">
            <a:off x="8076407" y="5684044"/>
            <a:ext cx="1473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chemeClr val="hlink"/>
                </a:solidFill>
              </a:rPr>
              <a:t>Objective</a:t>
            </a:r>
            <a:r>
              <a:rPr lang="is-IS" altLang="en-US" sz="1200">
                <a:solidFill>
                  <a:schemeClr val="hlink"/>
                </a:solidFill>
              </a:rPr>
              <a:t> functions</a:t>
            </a:r>
            <a:endParaRPr lang="en-GB" altLang="en-US" sz="1200">
              <a:solidFill>
                <a:schemeClr val="hlink"/>
              </a:solidFill>
            </a:endParaRPr>
          </a:p>
        </p:txBody>
      </p:sp>
      <p:sp>
        <p:nvSpPr>
          <p:cNvPr id="362504" name="Text Box 8">
            <a:extLst>
              <a:ext uri="{FF2B5EF4-FFF2-40B4-BE49-F238E27FC236}">
                <a16:creationId xmlns:a16="http://schemas.microsoft.com/office/drawing/2014/main" id="{CCB8A2CB-4BBC-4E74-8EE9-115E4E82AD7E}"/>
              </a:ext>
            </a:extLst>
          </p:cNvPr>
          <p:cNvSpPr txBox="1">
            <a:spLocks noChangeArrowheads="1"/>
          </p:cNvSpPr>
          <p:nvPr/>
        </p:nvSpPr>
        <p:spPr bwMode="auto">
          <a:xfrm rot="5400000">
            <a:off x="8229600" y="4379913"/>
            <a:ext cx="116681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200">
                <a:solidFill>
                  <a:schemeClr val="hlink"/>
                </a:solidFill>
              </a:rPr>
              <a:t>Measurements</a:t>
            </a:r>
          </a:p>
        </p:txBody>
      </p:sp>
      <p:sp>
        <p:nvSpPr>
          <p:cNvPr id="362505" name="Rectangle 9">
            <a:extLst>
              <a:ext uri="{FF2B5EF4-FFF2-40B4-BE49-F238E27FC236}">
                <a16:creationId xmlns:a16="http://schemas.microsoft.com/office/drawing/2014/main" id="{0B9288E5-4A2C-4951-A459-E35240074E86}"/>
              </a:ext>
            </a:extLst>
          </p:cNvPr>
          <p:cNvSpPr>
            <a:spLocks noChangeArrowheads="1"/>
          </p:cNvSpPr>
          <p:nvPr/>
        </p:nvSpPr>
        <p:spPr bwMode="auto">
          <a:xfrm>
            <a:off x="1619250" y="4076700"/>
            <a:ext cx="7056438" cy="865188"/>
          </a:xfrm>
          <a:prstGeom prst="rect">
            <a:avLst/>
          </a:prstGeom>
          <a:noFill/>
          <a:ln w="2540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8C89EAEC-27EE-49EF-8DED-168B31C3017B}"/>
              </a:ext>
            </a:extLst>
          </p:cNvPr>
          <p:cNvSpPr>
            <a:spLocks noGrp="1"/>
          </p:cNvSpPr>
          <p:nvPr>
            <p:ph type="sldNum" sz="quarter" idx="10"/>
          </p:nvPr>
        </p:nvSpPr>
        <p:spPr/>
        <p:txBody>
          <a:bodyPr/>
          <a:lstStyle/>
          <a:p>
            <a:fld id="{A424FF60-C0AB-43D5-A89B-1422B3C28463}" type="slidenum">
              <a:rPr lang="en-US" altLang="en-US"/>
              <a:pPr/>
              <a:t>8</a:t>
            </a:fld>
            <a:endParaRPr lang="en-US" altLang="en-US">
              <a:solidFill>
                <a:schemeClr val="tx1"/>
              </a:solidFill>
            </a:endParaRPr>
          </a:p>
        </p:txBody>
      </p:sp>
      <p:sp>
        <p:nvSpPr>
          <p:cNvPr id="343042" name="Rectangle 2">
            <a:extLst>
              <a:ext uri="{FF2B5EF4-FFF2-40B4-BE49-F238E27FC236}">
                <a16:creationId xmlns:a16="http://schemas.microsoft.com/office/drawing/2014/main" id="{951839E7-D616-4229-BE8D-A95915D9A684}"/>
              </a:ext>
            </a:extLst>
          </p:cNvPr>
          <p:cNvSpPr>
            <a:spLocks noGrp="1" noChangeArrowheads="1"/>
          </p:cNvSpPr>
          <p:nvPr>
            <p:ph type="title"/>
          </p:nvPr>
        </p:nvSpPr>
        <p:spPr/>
        <p:txBody>
          <a:bodyPr/>
          <a:lstStyle/>
          <a:p>
            <a:r>
              <a:rPr lang="en-GB" altLang="en-US"/>
              <a:t>The separable part</a:t>
            </a:r>
          </a:p>
        </p:txBody>
      </p:sp>
      <p:sp>
        <p:nvSpPr>
          <p:cNvPr id="343043" name="Rectangle 3">
            <a:extLst>
              <a:ext uri="{FF2B5EF4-FFF2-40B4-BE49-F238E27FC236}">
                <a16:creationId xmlns:a16="http://schemas.microsoft.com/office/drawing/2014/main" id="{7C43D422-7958-43A7-B0E0-30F08A6684DA}"/>
              </a:ext>
            </a:extLst>
          </p:cNvPr>
          <p:cNvSpPr>
            <a:spLocks noGrp="1" noChangeArrowheads="1"/>
          </p:cNvSpPr>
          <p:nvPr>
            <p:ph type="body" idx="1"/>
          </p:nvPr>
        </p:nvSpPr>
        <p:spPr/>
        <p:txBody>
          <a:bodyPr/>
          <a:lstStyle/>
          <a:p>
            <a:r>
              <a:rPr lang="en-GB" altLang="en-US" sz="2400"/>
              <a:t>Selectivity describes the relative fishing mortality within each age group. </a:t>
            </a:r>
          </a:p>
          <a:p>
            <a:r>
              <a:rPr lang="en-GB" altLang="en-US" sz="2400"/>
              <a:t>In this </a:t>
            </a:r>
            <a:r>
              <a:rPr lang="en-GB" altLang="en-US" sz="2400">
                <a:solidFill>
                  <a:schemeClr val="hlink"/>
                </a:solidFill>
              </a:rPr>
              <a:t>simplest</a:t>
            </a:r>
            <a:r>
              <a:rPr lang="en-GB" altLang="en-US" sz="2400"/>
              <a:t> model setup we assume that the </a:t>
            </a:r>
            <a:r>
              <a:rPr lang="en-GB" altLang="en-US" sz="2400">
                <a:solidFill>
                  <a:schemeClr val="hlink"/>
                </a:solidFill>
              </a:rPr>
              <a:t>selectivity is the same in all years</a:t>
            </a:r>
            <a:r>
              <a:rPr lang="en-GB" altLang="en-US" sz="2400"/>
              <a:t>. Fishing mortality by age and year can thus be described by:</a:t>
            </a:r>
          </a:p>
          <a:p>
            <a:endParaRPr lang="en-GB" altLang="en-US" sz="2400"/>
          </a:p>
          <a:p>
            <a:pPr lvl="1"/>
            <a:r>
              <a:rPr lang="en-GB" altLang="en-US"/>
              <a:t>F</a:t>
            </a:r>
            <a:r>
              <a:rPr lang="en-GB" altLang="en-US" sz="1600"/>
              <a:t>ay</a:t>
            </a:r>
            <a:r>
              <a:rPr lang="en-GB" altLang="en-US"/>
              <a:t>: Fishing mortality of age a year y</a:t>
            </a:r>
          </a:p>
          <a:p>
            <a:pPr lvl="1"/>
            <a:r>
              <a:rPr lang="en-GB" altLang="en-US"/>
              <a:t>s</a:t>
            </a:r>
            <a:r>
              <a:rPr lang="en-GB" altLang="en-US" sz="1600"/>
              <a:t>a</a:t>
            </a:r>
            <a:r>
              <a:rPr lang="en-GB" altLang="en-US"/>
              <a:t>: Selectivity of age a</a:t>
            </a:r>
          </a:p>
          <a:p>
            <a:pPr lvl="1"/>
            <a:r>
              <a:rPr lang="en-GB" altLang="en-US"/>
              <a:t>F</a:t>
            </a:r>
            <a:r>
              <a:rPr lang="en-GB" altLang="en-US" sz="1600"/>
              <a:t>y</a:t>
            </a:r>
            <a:r>
              <a:rPr lang="en-GB" altLang="en-US"/>
              <a:t>: Fishing mortality (of some reference age) in year y</a:t>
            </a:r>
          </a:p>
          <a:p>
            <a:pPr lvl="2"/>
            <a:r>
              <a:rPr lang="en-GB" altLang="en-US" sz="1800"/>
              <a:t>Note: The separability assumption reduces the number fishing mortality parameters from:</a:t>
            </a:r>
            <a:br>
              <a:rPr lang="en-GB" altLang="en-US" sz="1800"/>
            </a:br>
            <a:r>
              <a:rPr lang="en-GB" altLang="en-US" sz="1800"/>
              <a:t>n = (#age groups </a:t>
            </a:r>
            <a:r>
              <a:rPr lang="en-GB" altLang="en-US" sz="1800">
                <a:solidFill>
                  <a:schemeClr val="hlink"/>
                </a:solidFill>
              </a:rPr>
              <a:t>x</a:t>
            </a:r>
            <a:r>
              <a:rPr lang="en-GB" altLang="en-US" sz="1800"/>
              <a:t> #years) to</a:t>
            </a:r>
            <a:br>
              <a:rPr lang="en-GB" altLang="en-US" sz="1800"/>
            </a:br>
            <a:r>
              <a:rPr lang="en-GB" altLang="en-US" sz="1800"/>
              <a:t>n = (#age groups </a:t>
            </a:r>
            <a:r>
              <a:rPr lang="en-GB" altLang="en-US" sz="1800">
                <a:solidFill>
                  <a:schemeClr val="hlink"/>
                </a:solidFill>
              </a:rPr>
              <a:t>+</a:t>
            </a:r>
            <a:r>
              <a:rPr lang="en-GB" altLang="en-US" sz="1800"/>
              <a:t> #years)</a:t>
            </a:r>
            <a:endParaRPr lang="en-GB" altLang="en-US"/>
          </a:p>
        </p:txBody>
      </p:sp>
      <p:graphicFrame>
        <p:nvGraphicFramePr>
          <p:cNvPr id="343044" name="Object 4">
            <a:extLst>
              <a:ext uri="{FF2B5EF4-FFF2-40B4-BE49-F238E27FC236}">
                <a16:creationId xmlns:a16="http://schemas.microsoft.com/office/drawing/2014/main" id="{6CEC4215-3934-400C-B214-86FD373B2594}"/>
              </a:ext>
            </a:extLst>
          </p:cNvPr>
          <p:cNvGraphicFramePr>
            <a:graphicFrameLocks noChangeAspect="1"/>
          </p:cNvGraphicFramePr>
          <p:nvPr/>
        </p:nvGraphicFramePr>
        <p:xfrm>
          <a:off x="6438900" y="3384550"/>
          <a:ext cx="2309813" cy="765175"/>
        </p:xfrm>
        <a:graphic>
          <a:graphicData uri="http://schemas.openxmlformats.org/presentationml/2006/ole">
            <mc:AlternateContent xmlns:mc="http://schemas.openxmlformats.org/markup-compatibility/2006">
              <mc:Choice xmlns:v="urn:schemas-microsoft-com:vml" Requires="v">
                <p:oleObj spid="_x0000_s343046" name="Equation" r:id="rId4" imgW="761760" imgH="253800" progId="Equation.3">
                  <p:embed/>
                </p:oleObj>
              </mc:Choice>
              <mc:Fallback>
                <p:oleObj name="Equation" r:id="rId4" imgW="761760" imgH="2538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8900" y="3384550"/>
                        <a:ext cx="2309813" cy="7651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a:extLst>
              <a:ext uri="{FF2B5EF4-FFF2-40B4-BE49-F238E27FC236}">
                <a16:creationId xmlns:a16="http://schemas.microsoft.com/office/drawing/2014/main" id="{B684C1F3-6C27-475D-BFDA-D25095762992}"/>
              </a:ext>
            </a:extLst>
          </p:cNvPr>
          <p:cNvSpPr>
            <a:spLocks noGrp="1"/>
          </p:cNvSpPr>
          <p:nvPr>
            <p:ph type="sldNum" sz="quarter" idx="10"/>
          </p:nvPr>
        </p:nvSpPr>
        <p:spPr/>
        <p:txBody>
          <a:bodyPr/>
          <a:lstStyle/>
          <a:p>
            <a:fld id="{E51BFE03-6446-4980-8AD0-080BF51C594F}" type="slidenum">
              <a:rPr lang="en-US" altLang="en-US"/>
              <a:pPr/>
              <a:t>9</a:t>
            </a:fld>
            <a:endParaRPr lang="en-US" altLang="en-US">
              <a:solidFill>
                <a:schemeClr val="tx1"/>
              </a:solidFill>
            </a:endParaRPr>
          </a:p>
        </p:txBody>
      </p:sp>
      <p:sp>
        <p:nvSpPr>
          <p:cNvPr id="421890" name="Rectangle 2">
            <a:extLst>
              <a:ext uri="{FF2B5EF4-FFF2-40B4-BE49-F238E27FC236}">
                <a16:creationId xmlns:a16="http://schemas.microsoft.com/office/drawing/2014/main" id="{35701707-EE6D-4A2C-BDED-ADA75885A123}"/>
              </a:ext>
            </a:extLst>
          </p:cNvPr>
          <p:cNvSpPr>
            <a:spLocks noGrp="1" noChangeArrowheads="1"/>
          </p:cNvSpPr>
          <p:nvPr>
            <p:ph type="title"/>
          </p:nvPr>
        </p:nvSpPr>
        <p:spPr/>
        <p:txBody>
          <a:bodyPr/>
          <a:lstStyle/>
          <a:p>
            <a:r>
              <a:rPr lang="en-GB" altLang="en-US"/>
              <a:t>Assume double half-Gaussian</a:t>
            </a:r>
          </a:p>
        </p:txBody>
      </p:sp>
      <p:sp>
        <p:nvSpPr>
          <p:cNvPr id="421891" name="Rectangle 3">
            <a:extLst>
              <a:ext uri="{FF2B5EF4-FFF2-40B4-BE49-F238E27FC236}">
                <a16:creationId xmlns:a16="http://schemas.microsoft.com/office/drawing/2014/main" id="{7CF804A7-45CA-476B-B977-313957832AF3}"/>
              </a:ext>
            </a:extLst>
          </p:cNvPr>
          <p:cNvSpPr>
            <a:spLocks noGrp="1" noChangeArrowheads="1"/>
          </p:cNvSpPr>
          <p:nvPr>
            <p:ph type="body" idx="1"/>
          </p:nvPr>
        </p:nvSpPr>
        <p:spPr/>
        <p:txBody>
          <a:bodyPr/>
          <a:lstStyle/>
          <a:p>
            <a:pPr>
              <a:lnSpc>
                <a:spcPct val="90000"/>
              </a:lnSpc>
            </a:pPr>
            <a:r>
              <a:rPr lang="en-US" altLang="en-US" sz="2000"/>
              <a:t>Lets make a </a:t>
            </a:r>
            <a:r>
              <a:rPr lang="en-US" altLang="en-US" sz="2000">
                <a:solidFill>
                  <a:schemeClr val="hlink"/>
                </a:solidFill>
              </a:rPr>
              <a:t>further</a:t>
            </a:r>
            <a:r>
              <a:rPr lang="en-US" altLang="en-US" sz="2000"/>
              <a:t> assumption here by letting selectivity follow:</a:t>
            </a:r>
          </a:p>
          <a:p>
            <a:pPr>
              <a:lnSpc>
                <a:spcPct val="90000"/>
              </a:lnSpc>
            </a:pPr>
            <a:endParaRPr lang="en-US" altLang="en-US" sz="2400"/>
          </a:p>
          <a:p>
            <a:pPr>
              <a:lnSpc>
                <a:spcPct val="90000"/>
              </a:lnSpc>
            </a:pPr>
            <a:endParaRPr lang="en-US" altLang="en-US" sz="2400"/>
          </a:p>
          <a:p>
            <a:pPr>
              <a:lnSpc>
                <a:spcPct val="90000"/>
              </a:lnSpc>
            </a:pPr>
            <a:endParaRPr lang="en-US" altLang="en-US" sz="2400"/>
          </a:p>
          <a:p>
            <a:pPr>
              <a:lnSpc>
                <a:spcPct val="90000"/>
              </a:lnSpc>
            </a:pPr>
            <a:endParaRPr lang="en-US" altLang="en-US" sz="2400"/>
          </a:p>
          <a:p>
            <a:pPr>
              <a:lnSpc>
                <a:spcPct val="90000"/>
              </a:lnSpc>
            </a:pPr>
            <a:endParaRPr lang="en-US" altLang="en-US" sz="2000"/>
          </a:p>
          <a:p>
            <a:pPr>
              <a:lnSpc>
                <a:spcPct val="90000"/>
              </a:lnSpc>
            </a:pPr>
            <a:endParaRPr lang="en-US" altLang="en-US" sz="2000"/>
          </a:p>
          <a:p>
            <a:pPr lvl="2">
              <a:lnSpc>
                <a:spcPct val="90000"/>
              </a:lnSpc>
            </a:pPr>
            <a:r>
              <a:rPr lang="en-US" altLang="en-US" sz="1600"/>
              <a:t>a</a:t>
            </a:r>
            <a:r>
              <a:rPr lang="en-US" altLang="en-US" sz="1000"/>
              <a:t>full</a:t>
            </a:r>
            <a:r>
              <a:rPr lang="en-US" altLang="en-US" sz="1600"/>
              <a:t>: age at full selectivity</a:t>
            </a:r>
          </a:p>
          <a:p>
            <a:pPr lvl="2">
              <a:lnSpc>
                <a:spcPct val="90000"/>
              </a:lnSpc>
            </a:pPr>
            <a:r>
              <a:rPr lang="en-US" altLang="en-US" sz="1800">
                <a:latin typeface="Symbol" panose="05050102010706020507" pitchFamily="18" charset="2"/>
              </a:rPr>
              <a:t>s</a:t>
            </a:r>
            <a:r>
              <a:rPr lang="en-US" altLang="en-US" sz="1000"/>
              <a:t>R</a:t>
            </a:r>
            <a:r>
              <a:rPr lang="en-US" altLang="en-US" sz="1800"/>
              <a:t>: Shape factor (standard deviation) for right hand curve</a:t>
            </a:r>
          </a:p>
          <a:p>
            <a:pPr lvl="2">
              <a:lnSpc>
                <a:spcPct val="90000"/>
              </a:lnSpc>
            </a:pPr>
            <a:r>
              <a:rPr lang="en-US" altLang="en-US" sz="1800">
                <a:latin typeface="Symbol" panose="05050102010706020507" pitchFamily="18" charset="2"/>
              </a:rPr>
              <a:t>s</a:t>
            </a:r>
            <a:r>
              <a:rPr lang="en-US" altLang="en-US" sz="1000"/>
              <a:t>L</a:t>
            </a:r>
            <a:r>
              <a:rPr lang="en-US" altLang="en-US" sz="1800"/>
              <a:t>: Shape factor (standard deviation) for left side of curve</a:t>
            </a:r>
          </a:p>
          <a:p>
            <a:pPr lvl="1">
              <a:lnSpc>
                <a:spcPct val="90000"/>
              </a:lnSpc>
            </a:pPr>
            <a:r>
              <a:rPr lang="en-US" altLang="en-US" sz="1600"/>
              <a:t>Note: by using this selection function we reduce the number of parameters from whatever number of age groups we have, to only 3 parameters.</a:t>
            </a:r>
          </a:p>
          <a:p>
            <a:pPr lvl="1">
              <a:lnSpc>
                <a:spcPct val="90000"/>
              </a:lnSpc>
            </a:pPr>
            <a:r>
              <a:rPr lang="en-US" altLang="en-US" sz="1600"/>
              <a:t>But could just as well just estimate each Sa without resorting to a particular function. </a:t>
            </a:r>
          </a:p>
          <a:p>
            <a:pPr>
              <a:lnSpc>
                <a:spcPct val="90000"/>
              </a:lnSpc>
            </a:pPr>
            <a:r>
              <a:rPr lang="en-US" altLang="en-US" sz="1800"/>
              <a:t>The </a:t>
            </a:r>
            <a:r>
              <a:rPr lang="en-US" altLang="en-US" sz="2400">
                <a:latin typeface="Symbol" panose="05050102010706020507" pitchFamily="18" charset="2"/>
              </a:rPr>
              <a:t>s</a:t>
            </a:r>
            <a:r>
              <a:rPr lang="en-US" altLang="en-US" sz="1400"/>
              <a:t>R,</a:t>
            </a:r>
            <a:r>
              <a:rPr lang="en-US" altLang="en-US" sz="1800"/>
              <a:t> </a:t>
            </a:r>
            <a:r>
              <a:rPr lang="en-US" altLang="en-US" sz="2400">
                <a:latin typeface="Symbol" panose="05050102010706020507" pitchFamily="18" charset="2"/>
              </a:rPr>
              <a:t>s</a:t>
            </a:r>
            <a:r>
              <a:rPr lang="en-US" altLang="en-US" sz="1400"/>
              <a:t>L</a:t>
            </a:r>
            <a:r>
              <a:rPr lang="en-US" altLang="en-US" sz="1800"/>
              <a:t> and Afull are parameters that we estimate</a:t>
            </a:r>
          </a:p>
        </p:txBody>
      </p:sp>
      <p:graphicFrame>
        <p:nvGraphicFramePr>
          <p:cNvPr id="421892" name="Object 4">
            <a:extLst>
              <a:ext uri="{FF2B5EF4-FFF2-40B4-BE49-F238E27FC236}">
                <a16:creationId xmlns:a16="http://schemas.microsoft.com/office/drawing/2014/main" id="{A9FA9D7C-76E3-4CC5-8062-EFB8A646F213}"/>
              </a:ext>
            </a:extLst>
          </p:cNvPr>
          <p:cNvGraphicFramePr>
            <a:graphicFrameLocks noChangeAspect="1"/>
          </p:cNvGraphicFramePr>
          <p:nvPr/>
        </p:nvGraphicFramePr>
        <p:xfrm>
          <a:off x="3425825" y="2057400"/>
          <a:ext cx="4192588" cy="2030413"/>
        </p:xfrm>
        <a:graphic>
          <a:graphicData uri="http://schemas.openxmlformats.org/presentationml/2006/ole">
            <mc:AlternateContent xmlns:mc="http://schemas.openxmlformats.org/markup-compatibility/2006">
              <mc:Choice xmlns:v="urn:schemas-microsoft-com:vml" Requires="v">
                <p:oleObj spid="_x0000_s421894" name="Equation" r:id="rId4" imgW="1676160" imgH="812520" progId="Equation.3">
                  <p:embed/>
                </p:oleObj>
              </mc:Choice>
              <mc:Fallback>
                <p:oleObj name="Equation" r:id="rId4" imgW="1676160" imgH="81252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5825" y="2057400"/>
                        <a:ext cx="4192588" cy="2030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theme/theme1.xml><?xml version="1.0" encoding="utf-8"?>
<a:theme xmlns:a="http://schemas.openxmlformats.org/drawingml/2006/main" name="Seattle02">
  <a:themeElements>
    <a:clrScheme name="Seattle02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Seattle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AU" altLang="en-US" sz="24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AU" altLang="en-US" sz="24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Seattle02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eattle02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eattle02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eattle02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eattle02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eattle02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eattle02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Office\Templates\Seattle02.pot</Template>
  <TotalTime>6793</TotalTime>
  <Pages>1</Pages>
  <Words>1748</Words>
  <Application>Microsoft Office PowerPoint</Application>
  <PresentationFormat>On-screen Show (4:3)</PresentationFormat>
  <Paragraphs>266</Paragraphs>
  <Slides>37</Slides>
  <Notes>29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5</vt:i4>
      </vt:variant>
      <vt:variant>
        <vt:lpstr>Slide Titles</vt:lpstr>
      </vt:variant>
      <vt:variant>
        <vt:i4>37</vt:i4>
      </vt:variant>
    </vt:vector>
  </HeadingPairs>
  <TitlesOfParts>
    <vt:vector size="49" baseType="lpstr">
      <vt:lpstr>Times New Roman</vt:lpstr>
      <vt:lpstr>Tahoma</vt:lpstr>
      <vt:lpstr>Wingdings</vt:lpstr>
      <vt:lpstr>MS Shell Dlg</vt:lpstr>
      <vt:lpstr>Symbol</vt:lpstr>
      <vt:lpstr>Arial</vt:lpstr>
      <vt:lpstr>Seattle02</vt:lpstr>
      <vt:lpstr>MathType 6.0 Equation</vt:lpstr>
      <vt:lpstr>MathType 5.0 Equation</vt:lpstr>
      <vt:lpstr>Microsoft Equation 3.0</vt:lpstr>
      <vt:lpstr>Microsoft Office Excel Worksheet</vt:lpstr>
      <vt:lpstr>Microsoft Graph 97 Chart</vt:lpstr>
      <vt:lpstr>Statistical catch at age models: Step by step guide in Excel</vt:lpstr>
      <vt:lpstr>A short comment first</vt:lpstr>
      <vt:lpstr>The model in math</vt:lpstr>
      <vt:lpstr>Can you disentangle this?</vt:lpstr>
      <vt:lpstr>The approach</vt:lpstr>
      <vt:lpstr>The model in words</vt:lpstr>
      <vt:lpstr>The model as a map</vt:lpstr>
      <vt:lpstr>The separable part</vt:lpstr>
      <vt:lpstr>Assume double half-Gaussian</vt:lpstr>
      <vt:lpstr>Selectivity - double half-Gaussian</vt:lpstr>
      <vt:lpstr>The map</vt:lpstr>
      <vt:lpstr>The map: say details</vt:lpstr>
      <vt:lpstr>A word on nomenclature</vt:lpstr>
      <vt:lpstr>Setting up Fy and calculating Fay</vt:lpstr>
      <vt:lpstr>The map</vt:lpstr>
      <vt:lpstr>Setting up Ninit and calculating Nay</vt:lpstr>
      <vt:lpstr>The map</vt:lpstr>
      <vt:lpstr>The map: Nay details</vt:lpstr>
      <vt:lpstr>The map: N-plus group details</vt:lpstr>
      <vt:lpstr>Note on parameters</vt:lpstr>
      <vt:lpstr>Estimating catch Cay-hat</vt:lpstr>
      <vt:lpstr>The map</vt:lpstr>
      <vt:lpstr>Confronting the model with data</vt:lpstr>
      <vt:lpstr>The objective function in words</vt:lpstr>
      <vt:lpstr>The map</vt:lpstr>
      <vt:lpstr>Different weights by age</vt:lpstr>
      <vt:lpstr>If we only have Cay</vt:lpstr>
      <vt:lpstr>Tuning with survey indices</vt:lpstr>
      <vt:lpstr>Population numbers at survey time</vt:lpstr>
      <vt:lpstr>The map</vt:lpstr>
      <vt:lpstr>Objective function I</vt:lpstr>
      <vt:lpstr>Objective function II</vt:lpstr>
      <vt:lpstr>Getting it all together</vt:lpstr>
      <vt:lpstr>A trick to get things working</vt:lpstr>
      <vt:lpstr>Setup of xModel</vt:lpstr>
      <vt:lpstr>The approach</vt:lpstr>
      <vt:lpstr>Lets start the work ..... </vt:lpstr>
    </vt:vector>
  </TitlesOfParts>
  <Company>Hafrannsóknastofnunin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Fiskifræði - Endurmenntun</dc:title>
  <dc:subject/>
  <dc:creator>Einar Hjörleifsson</dc:creator>
  <cp:keywords/>
  <dc:description/>
  <cp:lastModifiedBy>Einar Hjörleifsson</cp:lastModifiedBy>
  <cp:revision>304</cp:revision>
  <cp:lastPrinted>2003-09-23T23:02:12Z</cp:lastPrinted>
  <dcterms:created xsi:type="dcterms:W3CDTF">2002-09-22T20:33:29Z</dcterms:created>
  <dcterms:modified xsi:type="dcterms:W3CDTF">2017-11-16T09:19:22Z</dcterms:modified>
</cp:coreProperties>
</file>