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5"/>
  </p:notesMasterIdLst>
  <p:handoutMasterIdLst>
    <p:handoutMasterId r:id="rId26"/>
  </p:handoutMasterIdLst>
  <p:sldIdLst>
    <p:sldId id="322" r:id="rId2"/>
    <p:sldId id="275" r:id="rId3"/>
    <p:sldId id="276" r:id="rId4"/>
    <p:sldId id="353" r:id="rId5"/>
    <p:sldId id="302" r:id="rId6"/>
    <p:sldId id="330" r:id="rId7"/>
    <p:sldId id="349" r:id="rId8"/>
    <p:sldId id="350" r:id="rId9"/>
    <p:sldId id="300" r:id="rId10"/>
    <p:sldId id="331" r:id="rId11"/>
    <p:sldId id="307" r:id="rId12"/>
    <p:sldId id="357" r:id="rId13"/>
    <p:sldId id="358" r:id="rId14"/>
    <p:sldId id="310" r:id="rId15"/>
    <p:sldId id="315" r:id="rId16"/>
    <p:sldId id="361" r:id="rId17"/>
    <p:sldId id="317" r:id="rId18"/>
    <p:sldId id="318" r:id="rId19"/>
    <p:sldId id="360" r:id="rId20"/>
    <p:sldId id="363" r:id="rId21"/>
    <p:sldId id="362" r:id="rId22"/>
    <p:sldId id="364" r:id="rId23"/>
    <p:sldId id="347" r:id="rId24"/>
  </p:sldIdLst>
  <p:sldSz cx="9144000" cy="6858000" type="screen4x3"/>
  <p:notesSz cx="7099300" cy="10234613"/>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2B2B2"/>
    <a:srgbClr val="91FF2D"/>
    <a:srgbClr val="FF9966"/>
    <a:srgbClr val="FF9933"/>
    <a:srgbClr val="FF3300"/>
    <a:srgbClr val="FF9900"/>
    <a:srgbClr val="33CC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70" autoAdjust="0"/>
  </p:normalViewPr>
  <p:slideViewPr>
    <p:cSldViewPr>
      <p:cViewPr varScale="1">
        <p:scale>
          <a:sx n="130" d="100"/>
          <a:sy n="130" d="100"/>
        </p:scale>
        <p:origin x="936"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DD16D23-519F-4107-8247-3159F4638470}"/>
              </a:ext>
            </a:extLst>
          </p:cNvPr>
          <p:cNvSpPr>
            <a:spLocks noGrp="1" noChangeArrowheads="1"/>
          </p:cNvSpPr>
          <p:nvPr>
            <p:ph type="hdr" sz="quarter"/>
          </p:nvPr>
        </p:nvSpPr>
        <p:spPr bwMode="auto">
          <a:xfrm>
            <a:off x="234950" y="236538"/>
            <a:ext cx="3079750"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t" anchorCtr="0" compatLnSpc="1">
            <a:prstTxWarp prst="textNoShape">
              <a:avLst/>
            </a:prstTxWarp>
          </a:bodyPr>
          <a:lstStyle>
            <a:lvl1pPr defTabSz="803275">
              <a:defRPr sz="1000" i="1"/>
            </a:lvl1pPr>
          </a:lstStyle>
          <a:p>
            <a:endParaRPr lang="en-GB" altLang="en-US"/>
          </a:p>
        </p:txBody>
      </p:sp>
      <p:sp>
        <p:nvSpPr>
          <p:cNvPr id="3077" name="Rectangle 5">
            <a:extLst>
              <a:ext uri="{FF2B5EF4-FFF2-40B4-BE49-F238E27FC236}">
                <a16:creationId xmlns:a16="http://schemas.microsoft.com/office/drawing/2014/main" id="{603666CB-2638-46D8-B4C7-23CC54761E19}"/>
              </a:ext>
            </a:extLst>
          </p:cNvPr>
          <p:cNvSpPr>
            <a:spLocks noGrp="1" noChangeArrowheads="1"/>
          </p:cNvSpPr>
          <p:nvPr>
            <p:ph type="sldNum" sz="quarter" idx="3"/>
          </p:nvPr>
        </p:nvSpPr>
        <p:spPr bwMode="auto">
          <a:xfrm>
            <a:off x="3771900" y="9447213"/>
            <a:ext cx="307816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b" anchorCtr="0" compatLnSpc="1">
            <a:prstTxWarp prst="textNoShape">
              <a:avLst/>
            </a:prstTxWarp>
          </a:bodyPr>
          <a:lstStyle>
            <a:lvl1pPr algn="r" defTabSz="803275">
              <a:defRPr sz="1000" i="1"/>
            </a:lvl1pPr>
          </a:lstStyle>
          <a:p>
            <a:fld id="{0C45E632-DF18-4FC5-9608-DA723579BC36}" type="slidenum">
              <a:rPr lang="en-GB" altLang="en-US"/>
              <a:pPr/>
              <a:t>‹#›</a:t>
            </a:fld>
            <a:endParaRPr lang="en-GB" altLang="en-US"/>
          </a:p>
        </p:txBody>
      </p:sp>
      <p:sp>
        <p:nvSpPr>
          <p:cNvPr id="3078" name="Rectangle 6">
            <a:extLst>
              <a:ext uri="{FF2B5EF4-FFF2-40B4-BE49-F238E27FC236}">
                <a16:creationId xmlns:a16="http://schemas.microsoft.com/office/drawing/2014/main" id="{FBB49782-BE52-465C-887C-8F1DF9BBA510}"/>
              </a:ext>
            </a:extLst>
          </p:cNvPr>
          <p:cNvSpPr>
            <a:spLocks noChangeArrowheads="1"/>
          </p:cNvSpPr>
          <p:nvPr/>
        </p:nvSpPr>
        <p:spPr bwMode="auto">
          <a:xfrm>
            <a:off x="6365875" y="9529763"/>
            <a:ext cx="4064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065" tIns="48533" rIns="97065" bIns="48533" anchor="ctr">
            <a:spAutoFit/>
          </a:bodyPr>
          <a:lstStyle>
            <a:lvl1pPr defTabSz="803275">
              <a:defRPr sz="2400">
                <a:solidFill>
                  <a:schemeClr val="tx1"/>
                </a:solidFill>
                <a:latin typeface="Times New Roman" panose="02020603050405020304" pitchFamily="18" charset="0"/>
              </a:defRPr>
            </a:lvl1pPr>
            <a:lvl2pPr marL="603250" defTabSz="803275">
              <a:defRPr sz="2400">
                <a:solidFill>
                  <a:schemeClr val="tx1"/>
                </a:solidFill>
                <a:latin typeface="Times New Roman" panose="02020603050405020304" pitchFamily="18" charset="0"/>
              </a:defRPr>
            </a:lvl2pPr>
            <a:lvl3pPr marL="1204913" defTabSz="803275">
              <a:defRPr sz="2400">
                <a:solidFill>
                  <a:schemeClr val="tx1"/>
                </a:solidFill>
                <a:latin typeface="Times New Roman" panose="02020603050405020304" pitchFamily="18" charset="0"/>
              </a:defRPr>
            </a:lvl3pPr>
            <a:lvl4pPr marL="1808163" defTabSz="803275">
              <a:defRPr sz="2400">
                <a:solidFill>
                  <a:schemeClr val="tx1"/>
                </a:solidFill>
                <a:latin typeface="Times New Roman" panose="02020603050405020304" pitchFamily="18" charset="0"/>
              </a:defRPr>
            </a:lvl4pPr>
            <a:lvl5pPr marL="2409825" defTabSz="803275">
              <a:defRPr sz="2400">
                <a:solidFill>
                  <a:schemeClr val="tx1"/>
                </a:solidFill>
                <a:latin typeface="Times New Roman" panose="02020603050405020304" pitchFamily="18" charset="0"/>
              </a:defRPr>
            </a:lvl5pPr>
            <a:lvl6pPr marL="2867025" defTabSz="803275" eaLnBrk="0" fontAlgn="base" hangingPunct="0">
              <a:spcBef>
                <a:spcPct val="0"/>
              </a:spcBef>
              <a:spcAft>
                <a:spcPct val="0"/>
              </a:spcAft>
              <a:defRPr sz="2400">
                <a:solidFill>
                  <a:schemeClr val="tx1"/>
                </a:solidFill>
                <a:latin typeface="Times New Roman" panose="02020603050405020304" pitchFamily="18" charset="0"/>
              </a:defRPr>
            </a:lvl6pPr>
            <a:lvl7pPr marL="3324225" defTabSz="803275" eaLnBrk="0" fontAlgn="base" hangingPunct="0">
              <a:spcBef>
                <a:spcPct val="0"/>
              </a:spcBef>
              <a:spcAft>
                <a:spcPct val="0"/>
              </a:spcAft>
              <a:defRPr sz="2400">
                <a:solidFill>
                  <a:schemeClr val="tx1"/>
                </a:solidFill>
                <a:latin typeface="Times New Roman" panose="02020603050405020304" pitchFamily="18" charset="0"/>
              </a:defRPr>
            </a:lvl7pPr>
            <a:lvl8pPr marL="3781425" defTabSz="803275" eaLnBrk="0" fontAlgn="base" hangingPunct="0">
              <a:spcBef>
                <a:spcPct val="0"/>
              </a:spcBef>
              <a:spcAft>
                <a:spcPct val="0"/>
              </a:spcAft>
              <a:defRPr sz="2400">
                <a:solidFill>
                  <a:schemeClr val="tx1"/>
                </a:solidFill>
                <a:latin typeface="Times New Roman" panose="02020603050405020304" pitchFamily="18" charset="0"/>
              </a:defRPr>
            </a:lvl8pPr>
            <a:lvl9pPr marL="4238625" defTabSz="803275" eaLnBrk="0" fontAlgn="base" hangingPunct="0">
              <a:spcBef>
                <a:spcPct val="0"/>
              </a:spcBef>
              <a:spcAft>
                <a:spcPct val="0"/>
              </a:spcAft>
              <a:defRPr sz="2400">
                <a:solidFill>
                  <a:schemeClr val="tx1"/>
                </a:solidFill>
                <a:latin typeface="Times New Roman" panose="02020603050405020304" pitchFamily="18" charset="0"/>
              </a:defRPr>
            </a:lvl9pPr>
          </a:lstStyle>
          <a:p>
            <a:pPr algn="r"/>
            <a:fld id="{BE9F1DDC-C1DF-401C-B528-44144E621AA5}" type="slidenum">
              <a:rPr lang="en-GB" altLang="en-US" sz="1500">
                <a:effectLst>
                  <a:outerShdw blurRad="38100" dist="38100" dir="2700000" algn="tl">
                    <a:srgbClr val="C0C0C0"/>
                  </a:outerShdw>
                </a:effectLst>
              </a:rPr>
              <a:pPr algn="r"/>
              <a:t>‹#›</a:t>
            </a:fld>
            <a:endParaRPr lang="en-GB" altLang="en-US" sz="150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8171F73-C396-498F-A723-A4AE16EE4ED9}"/>
              </a:ext>
            </a:extLst>
          </p:cNvPr>
          <p:cNvSpPr>
            <a:spLocks noGrp="1" noChangeArrowheads="1"/>
          </p:cNvSpPr>
          <p:nvPr>
            <p:ph type="hdr" sz="quarter"/>
          </p:nvPr>
        </p:nvSpPr>
        <p:spPr bwMode="auto">
          <a:xfrm>
            <a:off x="-1588" y="9525"/>
            <a:ext cx="307816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t" anchorCtr="0" compatLnSpc="1">
            <a:prstTxWarp prst="textNoShape">
              <a:avLst/>
            </a:prstTxWarp>
          </a:bodyPr>
          <a:lstStyle>
            <a:lvl1pPr defTabSz="963613">
              <a:defRPr sz="1000" i="1"/>
            </a:lvl1pPr>
          </a:lstStyle>
          <a:p>
            <a:endParaRPr lang="en-GB" altLang="en-US"/>
          </a:p>
        </p:txBody>
      </p:sp>
      <p:sp>
        <p:nvSpPr>
          <p:cNvPr id="2051" name="Rectangle 3">
            <a:extLst>
              <a:ext uri="{FF2B5EF4-FFF2-40B4-BE49-F238E27FC236}">
                <a16:creationId xmlns:a16="http://schemas.microsoft.com/office/drawing/2014/main" id="{A54BBD57-1B21-4D02-A1BA-C3ABFD100C45}"/>
              </a:ext>
            </a:extLst>
          </p:cNvPr>
          <p:cNvSpPr>
            <a:spLocks noGrp="1" noChangeArrowheads="1"/>
          </p:cNvSpPr>
          <p:nvPr>
            <p:ph type="dt" idx="1"/>
          </p:nvPr>
        </p:nvSpPr>
        <p:spPr bwMode="auto">
          <a:xfrm>
            <a:off x="4022725" y="9525"/>
            <a:ext cx="307816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t" anchorCtr="0" compatLnSpc="1">
            <a:prstTxWarp prst="textNoShape">
              <a:avLst/>
            </a:prstTxWarp>
          </a:bodyPr>
          <a:lstStyle>
            <a:lvl1pPr algn="r" defTabSz="963613">
              <a:defRPr sz="1000" i="1"/>
            </a:lvl1pPr>
          </a:lstStyle>
          <a:p>
            <a:r>
              <a:rPr lang="en-GB" altLang="en-US"/>
              <a:t>15.1.2001</a:t>
            </a:r>
          </a:p>
        </p:txBody>
      </p:sp>
      <p:sp>
        <p:nvSpPr>
          <p:cNvPr id="2052" name="Rectangle 4">
            <a:extLst>
              <a:ext uri="{FF2B5EF4-FFF2-40B4-BE49-F238E27FC236}">
                <a16:creationId xmlns:a16="http://schemas.microsoft.com/office/drawing/2014/main" id="{91848AE2-6CDC-4714-B92B-539D891B6FEA}"/>
              </a:ext>
            </a:extLst>
          </p:cNvPr>
          <p:cNvSpPr>
            <a:spLocks noGrp="1" noChangeArrowheads="1"/>
          </p:cNvSpPr>
          <p:nvPr>
            <p:ph type="ftr" sz="quarter" idx="4"/>
          </p:nvPr>
        </p:nvSpPr>
        <p:spPr bwMode="auto">
          <a:xfrm>
            <a:off x="-1588" y="9745663"/>
            <a:ext cx="307816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b" anchorCtr="0" compatLnSpc="1">
            <a:prstTxWarp prst="textNoShape">
              <a:avLst/>
            </a:prstTxWarp>
          </a:bodyPr>
          <a:lstStyle>
            <a:lvl1pPr defTabSz="963613">
              <a:defRPr sz="1000" i="1"/>
            </a:lvl1pPr>
          </a:lstStyle>
          <a:p>
            <a:endParaRPr lang="en-GB" altLang="en-US"/>
          </a:p>
        </p:txBody>
      </p:sp>
      <p:sp>
        <p:nvSpPr>
          <p:cNvPr id="2053" name="Rectangle 5">
            <a:extLst>
              <a:ext uri="{FF2B5EF4-FFF2-40B4-BE49-F238E27FC236}">
                <a16:creationId xmlns:a16="http://schemas.microsoft.com/office/drawing/2014/main" id="{35E70269-D702-48AF-86B9-540232D467FF}"/>
              </a:ext>
            </a:extLst>
          </p:cNvPr>
          <p:cNvSpPr>
            <a:spLocks noGrp="1" noChangeArrowheads="1"/>
          </p:cNvSpPr>
          <p:nvPr>
            <p:ph type="sldNum" sz="quarter" idx="5"/>
          </p:nvPr>
        </p:nvSpPr>
        <p:spPr bwMode="auto">
          <a:xfrm>
            <a:off x="4022725" y="9745663"/>
            <a:ext cx="3078163"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082" tIns="0" rIns="20082" bIns="0" numCol="1" anchor="b" anchorCtr="0" compatLnSpc="1">
            <a:prstTxWarp prst="textNoShape">
              <a:avLst/>
            </a:prstTxWarp>
          </a:bodyPr>
          <a:lstStyle>
            <a:lvl1pPr algn="r" defTabSz="963613">
              <a:defRPr sz="1000" i="1"/>
            </a:lvl1pPr>
          </a:lstStyle>
          <a:p>
            <a:fld id="{D95E568D-DF6F-4F6E-A788-4B9165B211F2}" type="slidenum">
              <a:rPr lang="en-GB" altLang="en-US"/>
              <a:pPr/>
              <a:t>‹#›</a:t>
            </a:fld>
            <a:endParaRPr lang="en-GB" altLang="en-US"/>
          </a:p>
        </p:txBody>
      </p:sp>
      <p:sp>
        <p:nvSpPr>
          <p:cNvPr id="2054" name="Rectangle 6">
            <a:extLst>
              <a:ext uri="{FF2B5EF4-FFF2-40B4-BE49-F238E27FC236}">
                <a16:creationId xmlns:a16="http://schemas.microsoft.com/office/drawing/2014/main" id="{3420134B-1982-4339-A9F4-3B79F755E3CC}"/>
              </a:ext>
            </a:extLst>
          </p:cNvPr>
          <p:cNvSpPr>
            <a:spLocks noGrp="1" noChangeArrowheads="1"/>
          </p:cNvSpPr>
          <p:nvPr>
            <p:ph type="body" sz="quarter" idx="3"/>
          </p:nvPr>
        </p:nvSpPr>
        <p:spPr bwMode="auto">
          <a:xfrm>
            <a:off x="946150" y="4864100"/>
            <a:ext cx="5207000" cy="430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065" tIns="48533" rIns="97065" bIns="48533"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055" name="Rectangle 7">
            <a:extLst>
              <a:ext uri="{FF2B5EF4-FFF2-40B4-BE49-F238E27FC236}">
                <a16:creationId xmlns:a16="http://schemas.microsoft.com/office/drawing/2014/main" id="{9EE50A35-7FBA-419B-963B-941935658A43}"/>
              </a:ext>
            </a:extLst>
          </p:cNvPr>
          <p:cNvSpPr>
            <a:spLocks noGrp="1" noRot="1" noChangeAspect="1" noChangeArrowheads="1" noTextEdit="1"/>
          </p:cNvSpPr>
          <p:nvPr>
            <p:ph type="sldImg" idx="2"/>
          </p:nvPr>
        </p:nvSpPr>
        <p:spPr bwMode="auto">
          <a:xfrm>
            <a:off x="1160463" y="895350"/>
            <a:ext cx="4779962" cy="3584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6" name="Rectangle 8">
            <a:extLst>
              <a:ext uri="{FF2B5EF4-FFF2-40B4-BE49-F238E27FC236}">
                <a16:creationId xmlns:a16="http://schemas.microsoft.com/office/drawing/2014/main" id="{AA1BD3EB-BC5B-4ED2-BAB5-6053994CF36A}"/>
              </a:ext>
            </a:extLst>
          </p:cNvPr>
          <p:cNvSpPr>
            <a:spLocks noChangeArrowheads="1"/>
          </p:cNvSpPr>
          <p:nvPr/>
        </p:nvSpPr>
        <p:spPr bwMode="auto">
          <a:xfrm>
            <a:off x="6570663" y="9799638"/>
            <a:ext cx="4032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065" tIns="48533" rIns="97065" bIns="48533" anchor="ctr">
            <a:spAutoFit/>
          </a:bodyPr>
          <a:lstStyle>
            <a:lvl1pPr defTabSz="803275">
              <a:defRPr sz="2400">
                <a:solidFill>
                  <a:schemeClr val="tx1"/>
                </a:solidFill>
                <a:latin typeface="Times New Roman" panose="02020603050405020304" pitchFamily="18" charset="0"/>
              </a:defRPr>
            </a:lvl1pPr>
            <a:lvl2pPr marL="603250" defTabSz="803275">
              <a:defRPr sz="2400">
                <a:solidFill>
                  <a:schemeClr val="tx1"/>
                </a:solidFill>
                <a:latin typeface="Times New Roman" panose="02020603050405020304" pitchFamily="18" charset="0"/>
              </a:defRPr>
            </a:lvl2pPr>
            <a:lvl3pPr marL="1204913" defTabSz="803275">
              <a:defRPr sz="2400">
                <a:solidFill>
                  <a:schemeClr val="tx1"/>
                </a:solidFill>
                <a:latin typeface="Times New Roman" panose="02020603050405020304" pitchFamily="18" charset="0"/>
              </a:defRPr>
            </a:lvl3pPr>
            <a:lvl4pPr marL="1808163" defTabSz="803275">
              <a:defRPr sz="2400">
                <a:solidFill>
                  <a:schemeClr val="tx1"/>
                </a:solidFill>
                <a:latin typeface="Times New Roman" panose="02020603050405020304" pitchFamily="18" charset="0"/>
              </a:defRPr>
            </a:lvl4pPr>
            <a:lvl5pPr marL="2409825" defTabSz="803275">
              <a:defRPr sz="2400">
                <a:solidFill>
                  <a:schemeClr val="tx1"/>
                </a:solidFill>
                <a:latin typeface="Times New Roman" panose="02020603050405020304" pitchFamily="18" charset="0"/>
              </a:defRPr>
            </a:lvl5pPr>
            <a:lvl6pPr marL="2867025" defTabSz="803275" eaLnBrk="0" fontAlgn="base" hangingPunct="0">
              <a:spcBef>
                <a:spcPct val="0"/>
              </a:spcBef>
              <a:spcAft>
                <a:spcPct val="0"/>
              </a:spcAft>
              <a:defRPr sz="2400">
                <a:solidFill>
                  <a:schemeClr val="tx1"/>
                </a:solidFill>
                <a:latin typeface="Times New Roman" panose="02020603050405020304" pitchFamily="18" charset="0"/>
              </a:defRPr>
            </a:lvl6pPr>
            <a:lvl7pPr marL="3324225" defTabSz="803275" eaLnBrk="0" fontAlgn="base" hangingPunct="0">
              <a:spcBef>
                <a:spcPct val="0"/>
              </a:spcBef>
              <a:spcAft>
                <a:spcPct val="0"/>
              </a:spcAft>
              <a:defRPr sz="2400">
                <a:solidFill>
                  <a:schemeClr val="tx1"/>
                </a:solidFill>
                <a:latin typeface="Times New Roman" panose="02020603050405020304" pitchFamily="18" charset="0"/>
              </a:defRPr>
            </a:lvl7pPr>
            <a:lvl8pPr marL="3781425" defTabSz="803275" eaLnBrk="0" fontAlgn="base" hangingPunct="0">
              <a:spcBef>
                <a:spcPct val="0"/>
              </a:spcBef>
              <a:spcAft>
                <a:spcPct val="0"/>
              </a:spcAft>
              <a:defRPr sz="2400">
                <a:solidFill>
                  <a:schemeClr val="tx1"/>
                </a:solidFill>
                <a:latin typeface="Times New Roman" panose="02020603050405020304" pitchFamily="18" charset="0"/>
              </a:defRPr>
            </a:lvl8pPr>
            <a:lvl9pPr marL="4238625" defTabSz="803275" eaLnBrk="0" fontAlgn="base" hangingPunct="0">
              <a:spcBef>
                <a:spcPct val="0"/>
              </a:spcBef>
              <a:spcAft>
                <a:spcPct val="0"/>
              </a:spcAft>
              <a:defRPr sz="2400">
                <a:solidFill>
                  <a:schemeClr val="tx1"/>
                </a:solidFill>
                <a:latin typeface="Times New Roman" panose="02020603050405020304" pitchFamily="18" charset="0"/>
              </a:defRPr>
            </a:lvl9pPr>
          </a:lstStyle>
          <a:p>
            <a:pPr algn="r"/>
            <a:fld id="{104559EC-BAD0-48A9-AAC3-69291A824109}" type="slidenum">
              <a:rPr lang="en-GB" altLang="en-US" sz="1500">
                <a:effectLst>
                  <a:outerShdw blurRad="38100" dist="38100" dir="2700000" algn="tl">
                    <a:srgbClr val="C0C0C0"/>
                  </a:outerShdw>
                </a:effectLst>
              </a:rPr>
              <a:pPr algn="r"/>
              <a:t>‹#›</a:t>
            </a:fld>
            <a:endParaRPr lang="en-GB" altLang="en-US" sz="150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7213"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0AB64C16-3FE6-4DFC-980E-A14598AFAA23}"/>
              </a:ext>
            </a:extLst>
          </p:cNvPr>
          <p:cNvSpPr>
            <a:spLocks noGrp="1" noChangeArrowheads="1"/>
          </p:cNvSpPr>
          <p:nvPr>
            <p:ph type="sldNum" sz="quarter" idx="5"/>
          </p:nvPr>
        </p:nvSpPr>
        <p:spPr>
          <a:ln/>
        </p:spPr>
        <p:txBody>
          <a:bodyPr/>
          <a:lstStyle/>
          <a:p>
            <a:fld id="{3527C6E1-9A2E-4DF0-875A-86017A39C3B1}" type="slidenum">
              <a:rPr lang="en-GB" altLang="en-US"/>
              <a:pPr/>
              <a:t>4</a:t>
            </a:fld>
            <a:endParaRPr lang="en-GB" altLang="en-US"/>
          </a:p>
        </p:txBody>
      </p:sp>
      <p:sp>
        <p:nvSpPr>
          <p:cNvPr id="1120258" name="Rectangle 2">
            <a:extLst>
              <a:ext uri="{FF2B5EF4-FFF2-40B4-BE49-F238E27FC236}">
                <a16:creationId xmlns:a16="http://schemas.microsoft.com/office/drawing/2014/main" id="{D151BC6B-B135-4ACA-BEAB-1D2030B09673}"/>
              </a:ext>
            </a:extLst>
          </p:cNvPr>
          <p:cNvSpPr>
            <a:spLocks noGrp="1" noRot="1" noChangeAspect="1" noChangeArrowheads="1" noTextEdit="1"/>
          </p:cNvSpPr>
          <p:nvPr>
            <p:ph type="sldImg"/>
          </p:nvPr>
        </p:nvSpPr>
        <p:spPr>
          <a:ln/>
        </p:spPr>
      </p:sp>
      <p:sp>
        <p:nvSpPr>
          <p:cNvPr id="1120259" name="Rectangle 3">
            <a:extLst>
              <a:ext uri="{FF2B5EF4-FFF2-40B4-BE49-F238E27FC236}">
                <a16:creationId xmlns:a16="http://schemas.microsoft.com/office/drawing/2014/main" id="{CD43F799-4A52-48E6-9AD1-DEE5D79F7D7D}"/>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03138" name="Group 2">
            <a:extLst>
              <a:ext uri="{FF2B5EF4-FFF2-40B4-BE49-F238E27FC236}">
                <a16:creationId xmlns:a16="http://schemas.microsoft.com/office/drawing/2014/main" id="{8134A418-DF19-41C1-952B-E825125FD466}"/>
              </a:ext>
            </a:extLst>
          </p:cNvPr>
          <p:cNvGrpSpPr>
            <a:grpSpLocks/>
          </p:cNvGrpSpPr>
          <p:nvPr/>
        </p:nvGrpSpPr>
        <p:grpSpPr bwMode="auto">
          <a:xfrm>
            <a:off x="0" y="990600"/>
            <a:ext cx="9009063" cy="1052513"/>
            <a:chOff x="0" y="1536"/>
            <a:chExt cx="5675" cy="663"/>
          </a:xfrm>
        </p:grpSpPr>
        <p:grpSp>
          <p:nvGrpSpPr>
            <p:cNvPr id="603139" name="Group 3">
              <a:extLst>
                <a:ext uri="{FF2B5EF4-FFF2-40B4-BE49-F238E27FC236}">
                  <a16:creationId xmlns:a16="http://schemas.microsoft.com/office/drawing/2014/main" id="{75EF2D3C-2D0E-4C31-B3F8-318B2FFCD9B9}"/>
                </a:ext>
              </a:extLst>
            </p:cNvPr>
            <p:cNvGrpSpPr>
              <a:grpSpLocks/>
            </p:cNvGrpSpPr>
            <p:nvPr/>
          </p:nvGrpSpPr>
          <p:grpSpPr bwMode="auto">
            <a:xfrm>
              <a:off x="183" y="1604"/>
              <a:ext cx="448" cy="299"/>
              <a:chOff x="720" y="336"/>
              <a:chExt cx="624" cy="432"/>
            </a:xfrm>
          </p:grpSpPr>
          <p:sp>
            <p:nvSpPr>
              <p:cNvPr id="603140" name="Rectangle 4">
                <a:extLst>
                  <a:ext uri="{FF2B5EF4-FFF2-40B4-BE49-F238E27FC236}">
                    <a16:creationId xmlns:a16="http://schemas.microsoft.com/office/drawing/2014/main" id="{E37CCE14-50D9-45AD-B0C0-1C81F1A86A8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1" name="Rectangle 5">
                <a:extLst>
                  <a:ext uri="{FF2B5EF4-FFF2-40B4-BE49-F238E27FC236}">
                    <a16:creationId xmlns:a16="http://schemas.microsoft.com/office/drawing/2014/main" id="{F01FC70E-EB24-492C-AE8F-CC157B83DFBB}"/>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03142" name="Group 6">
              <a:extLst>
                <a:ext uri="{FF2B5EF4-FFF2-40B4-BE49-F238E27FC236}">
                  <a16:creationId xmlns:a16="http://schemas.microsoft.com/office/drawing/2014/main" id="{4FD4A984-D37D-4264-826D-D3DD34372378}"/>
                </a:ext>
              </a:extLst>
            </p:cNvPr>
            <p:cNvGrpSpPr>
              <a:grpSpLocks/>
            </p:cNvGrpSpPr>
            <p:nvPr/>
          </p:nvGrpSpPr>
          <p:grpSpPr bwMode="auto">
            <a:xfrm>
              <a:off x="261" y="1870"/>
              <a:ext cx="465" cy="299"/>
              <a:chOff x="912" y="2640"/>
              <a:chExt cx="672" cy="432"/>
            </a:xfrm>
          </p:grpSpPr>
          <p:sp>
            <p:nvSpPr>
              <p:cNvPr id="603143" name="Rectangle 7">
                <a:extLst>
                  <a:ext uri="{FF2B5EF4-FFF2-40B4-BE49-F238E27FC236}">
                    <a16:creationId xmlns:a16="http://schemas.microsoft.com/office/drawing/2014/main" id="{12E61258-E106-48A6-B3D1-8B878EA3417B}"/>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4" name="Rectangle 8">
                <a:extLst>
                  <a:ext uri="{FF2B5EF4-FFF2-40B4-BE49-F238E27FC236}">
                    <a16:creationId xmlns:a16="http://schemas.microsoft.com/office/drawing/2014/main" id="{CFC49A67-F8BC-473C-8741-9575D97ED4A7}"/>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03145" name="Rectangle 9">
              <a:extLst>
                <a:ext uri="{FF2B5EF4-FFF2-40B4-BE49-F238E27FC236}">
                  <a16:creationId xmlns:a16="http://schemas.microsoft.com/office/drawing/2014/main" id="{814E6EC7-CC4F-43C6-AA51-E046EE6DEC4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6" name="Rectangle 10">
              <a:extLst>
                <a:ext uri="{FF2B5EF4-FFF2-40B4-BE49-F238E27FC236}">
                  <a16:creationId xmlns:a16="http://schemas.microsoft.com/office/drawing/2014/main" id="{F3FAD398-B22B-44E1-B6D1-3FC1CB981FD6}"/>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7" name="Rectangle 11">
              <a:extLst>
                <a:ext uri="{FF2B5EF4-FFF2-40B4-BE49-F238E27FC236}">
                  <a16:creationId xmlns:a16="http://schemas.microsoft.com/office/drawing/2014/main" id="{72FBAD30-993B-486F-9507-2FDBAE16BB64}"/>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03148" name="Rectangle 12">
            <a:extLst>
              <a:ext uri="{FF2B5EF4-FFF2-40B4-BE49-F238E27FC236}">
                <a16:creationId xmlns:a16="http://schemas.microsoft.com/office/drawing/2014/main" id="{0C9DF93C-2ABF-441A-8FF1-AECE0D2FD291}"/>
              </a:ext>
            </a:extLst>
          </p:cNvPr>
          <p:cNvSpPr>
            <a:spLocks noGrp="1" noChangeArrowheads="1"/>
          </p:cNvSpPr>
          <p:nvPr>
            <p:ph type="ctrTitle"/>
          </p:nvPr>
        </p:nvSpPr>
        <p:spPr>
          <a:xfrm>
            <a:off x="990600" y="1828800"/>
            <a:ext cx="7772400" cy="1828800"/>
          </a:xfrm>
        </p:spPr>
        <p:txBody>
          <a:bodyPr anchor="t"/>
          <a:lstStyle>
            <a:lvl1pPr>
              <a:defRPr sz="2400" b="1">
                <a:solidFill>
                  <a:schemeClr val="tx1"/>
                </a:solidFill>
              </a:defRPr>
            </a:lvl1pPr>
          </a:lstStyle>
          <a:p>
            <a:pPr lvl="0"/>
            <a:r>
              <a:rPr lang="en-US" altLang="en-US" noProof="0"/>
              <a:t>Click to edit Master title style</a:t>
            </a:r>
          </a:p>
        </p:txBody>
      </p:sp>
      <p:sp>
        <p:nvSpPr>
          <p:cNvPr id="603149" name="Rectangle 13">
            <a:extLst>
              <a:ext uri="{FF2B5EF4-FFF2-40B4-BE49-F238E27FC236}">
                <a16:creationId xmlns:a16="http://schemas.microsoft.com/office/drawing/2014/main" id="{71883DD5-E385-410F-850A-65D96811CD7E}"/>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solidFill>
                  <a:schemeClr val="hlink"/>
                </a:solidFill>
              </a:defRPr>
            </a:lvl1pPr>
          </a:lstStyle>
          <a:p>
            <a:pPr lvl="0"/>
            <a:r>
              <a:rPr lang="en-US" altLang="en-US" noProof="0"/>
              <a:t>Click to edit Master subtitle style</a:t>
            </a:r>
          </a:p>
        </p:txBody>
      </p:sp>
      <p:sp>
        <p:nvSpPr>
          <p:cNvPr id="603150" name="Rectangle 14">
            <a:extLst>
              <a:ext uri="{FF2B5EF4-FFF2-40B4-BE49-F238E27FC236}">
                <a16:creationId xmlns:a16="http://schemas.microsoft.com/office/drawing/2014/main" id="{900C31A3-FDC2-4206-B8C7-3F6BA8C0A039}"/>
              </a:ext>
            </a:extLst>
          </p:cNvPr>
          <p:cNvSpPr>
            <a:spLocks noGrp="1" noChangeArrowheads="1"/>
          </p:cNvSpPr>
          <p:nvPr>
            <p:ph type="dt" sz="half" idx="2"/>
          </p:nvPr>
        </p:nvSpPr>
        <p:spPr bwMode="auto">
          <a:xfrm>
            <a:off x="9906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chemeClr val="bg2"/>
                </a:solidFill>
                <a:latin typeface="+mn-lt"/>
              </a:defRPr>
            </a:lvl1pPr>
          </a:lstStyle>
          <a:p>
            <a:endParaRPr lang="en-US" altLang="en-US"/>
          </a:p>
        </p:txBody>
      </p:sp>
      <p:sp>
        <p:nvSpPr>
          <p:cNvPr id="603151" name="Rectangle 15">
            <a:extLst>
              <a:ext uri="{FF2B5EF4-FFF2-40B4-BE49-F238E27FC236}">
                <a16:creationId xmlns:a16="http://schemas.microsoft.com/office/drawing/2014/main" id="{E9F7551C-E2F3-4B63-8F17-866D422695D8}"/>
              </a:ext>
            </a:extLst>
          </p:cNvPr>
          <p:cNvSpPr>
            <a:spLocks noGrp="1" noChangeArrowheads="1"/>
          </p:cNvSpPr>
          <p:nvPr>
            <p:ph type="ftr" sz="quarter" idx="3"/>
          </p:nvPr>
        </p:nvSpPr>
        <p:spPr bwMode="auto">
          <a:xfrm>
            <a:off x="34290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bg2"/>
                </a:solidFill>
                <a:latin typeface="+mn-lt"/>
              </a:defRPr>
            </a:lvl1pPr>
          </a:lstStyle>
          <a:p>
            <a:endParaRPr lang="en-US" altLang="en-US"/>
          </a:p>
        </p:txBody>
      </p:sp>
      <p:sp>
        <p:nvSpPr>
          <p:cNvPr id="603153" name="Text Box 17">
            <a:extLst>
              <a:ext uri="{FF2B5EF4-FFF2-40B4-BE49-F238E27FC236}">
                <a16:creationId xmlns:a16="http://schemas.microsoft.com/office/drawing/2014/main" id="{0C764EE8-5C43-4766-B2AC-66892EFB33E9}"/>
              </a:ext>
            </a:extLst>
          </p:cNvPr>
          <p:cNvSpPr txBox="1">
            <a:spLocks noChangeArrowheads="1"/>
          </p:cNvSpPr>
          <p:nvPr/>
        </p:nvSpPr>
        <p:spPr bwMode="auto">
          <a:xfrm>
            <a:off x="-76200" y="1401763"/>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latin typeface="Tahoma" panose="020B0604030504040204" pitchFamily="34" charset="0"/>
              </a:rPr>
              <a:t>USP</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846CE-ACAB-4155-B380-BC82D347E4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E1938C-BA3A-47FF-A150-1B94B19C2B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373CBD0-BF27-42BB-B061-53961EC56A44}"/>
              </a:ext>
            </a:extLst>
          </p:cNvPr>
          <p:cNvSpPr>
            <a:spLocks noGrp="1"/>
          </p:cNvSpPr>
          <p:nvPr>
            <p:ph type="sldNum" sz="quarter" idx="10"/>
          </p:nvPr>
        </p:nvSpPr>
        <p:spPr/>
        <p:txBody>
          <a:bodyPr/>
          <a:lstStyle>
            <a:lvl1pPr>
              <a:defRPr/>
            </a:lvl1pPr>
          </a:lstStyle>
          <a:p>
            <a:fld id="{6A4F7E47-38F9-4F32-AD7C-C3CBDAD67A45}"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625523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CE52B7-D45F-4359-8266-92FBADD5918E}"/>
              </a:ext>
            </a:extLst>
          </p:cNvPr>
          <p:cNvSpPr>
            <a:spLocks noGrp="1"/>
          </p:cNvSpPr>
          <p:nvPr>
            <p:ph type="title" orient="vert"/>
          </p:nvPr>
        </p:nvSpPr>
        <p:spPr>
          <a:xfrm>
            <a:off x="6870700" y="188913"/>
            <a:ext cx="2073275" cy="62880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30AEB5-6C90-4510-B89C-9D34ACB02180}"/>
              </a:ext>
            </a:extLst>
          </p:cNvPr>
          <p:cNvSpPr>
            <a:spLocks noGrp="1"/>
          </p:cNvSpPr>
          <p:nvPr>
            <p:ph type="body" orient="vert" idx="1"/>
          </p:nvPr>
        </p:nvSpPr>
        <p:spPr>
          <a:xfrm>
            <a:off x="646113" y="188913"/>
            <a:ext cx="6072187" cy="62880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797BA0AF-657E-49A1-907E-1E51E89AE416}"/>
              </a:ext>
            </a:extLst>
          </p:cNvPr>
          <p:cNvSpPr>
            <a:spLocks noGrp="1"/>
          </p:cNvSpPr>
          <p:nvPr>
            <p:ph type="sldNum" sz="quarter" idx="10"/>
          </p:nvPr>
        </p:nvSpPr>
        <p:spPr/>
        <p:txBody>
          <a:bodyPr/>
          <a:lstStyle>
            <a:lvl1pPr>
              <a:defRPr/>
            </a:lvl1pPr>
          </a:lstStyle>
          <a:p>
            <a:fld id="{097DB1D9-4EB6-4519-8000-AF3D2732795A}"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725227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889F-FF26-4831-B451-43770D5B7262}"/>
              </a:ext>
            </a:extLst>
          </p:cNvPr>
          <p:cNvSpPr>
            <a:spLocks noGrp="1"/>
          </p:cNvSpPr>
          <p:nvPr>
            <p:ph type="title"/>
          </p:nvPr>
        </p:nvSpPr>
        <p:spPr>
          <a:xfrm>
            <a:off x="1066800" y="188913"/>
            <a:ext cx="7877175" cy="576262"/>
          </a:xfrm>
        </p:spPr>
        <p:txBody>
          <a:bodyPr/>
          <a:lstStyle/>
          <a:p>
            <a:r>
              <a:rPr lang="en-US"/>
              <a:t>Click to edit Master title style</a:t>
            </a:r>
          </a:p>
        </p:txBody>
      </p:sp>
      <p:sp>
        <p:nvSpPr>
          <p:cNvPr id="3" name="Chart Placeholder 2">
            <a:extLst>
              <a:ext uri="{FF2B5EF4-FFF2-40B4-BE49-F238E27FC236}">
                <a16:creationId xmlns:a16="http://schemas.microsoft.com/office/drawing/2014/main" id="{98A8FF7F-C57E-42F3-90B8-B4994A97142B}"/>
              </a:ext>
            </a:extLst>
          </p:cNvPr>
          <p:cNvSpPr>
            <a:spLocks noGrp="1"/>
          </p:cNvSpPr>
          <p:nvPr>
            <p:ph type="chart" sz="half" idx="1"/>
          </p:nvPr>
        </p:nvSpPr>
        <p:spPr>
          <a:xfrm>
            <a:off x="646113" y="1268413"/>
            <a:ext cx="4057650" cy="5208587"/>
          </a:xfrm>
        </p:spPr>
        <p:txBody>
          <a:bodyPr/>
          <a:lstStyle/>
          <a:p>
            <a:endParaRPr lang="en-US"/>
          </a:p>
        </p:txBody>
      </p:sp>
      <p:sp>
        <p:nvSpPr>
          <p:cNvPr id="4" name="Text Placeholder 3">
            <a:extLst>
              <a:ext uri="{FF2B5EF4-FFF2-40B4-BE49-F238E27FC236}">
                <a16:creationId xmlns:a16="http://schemas.microsoft.com/office/drawing/2014/main" id="{698A446B-4AEF-411C-9A7F-41B8CE29DBD7}"/>
              </a:ext>
            </a:extLst>
          </p:cNvPr>
          <p:cNvSpPr>
            <a:spLocks noGrp="1"/>
          </p:cNvSpPr>
          <p:nvPr>
            <p:ph type="body" sz="half" idx="2"/>
          </p:nvPr>
        </p:nvSpPr>
        <p:spPr>
          <a:xfrm>
            <a:off x="4856163" y="1268413"/>
            <a:ext cx="4059237" cy="52085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525159A1-D4D2-4787-A9BD-AF0739F8AF9E}"/>
              </a:ext>
            </a:extLst>
          </p:cNvPr>
          <p:cNvSpPr>
            <a:spLocks noGrp="1"/>
          </p:cNvSpPr>
          <p:nvPr>
            <p:ph type="sldNum" sz="quarter" idx="10"/>
          </p:nvPr>
        </p:nvSpPr>
        <p:spPr>
          <a:xfrm>
            <a:off x="49213" y="473075"/>
            <a:ext cx="685800" cy="304800"/>
          </a:xfrm>
        </p:spPr>
        <p:txBody>
          <a:bodyPr/>
          <a:lstStyle>
            <a:lvl1pPr>
              <a:defRPr/>
            </a:lvl1pPr>
          </a:lstStyle>
          <a:p>
            <a:fld id="{97CEDA83-ED2B-460B-9586-BB0DBE2D33FB}"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03357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8F98-0EBC-4375-9E28-E323DE49C6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A7EDE9-B6DB-4D63-A898-B9EF69779C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4A2382C8-735B-4A08-AF5A-D2C0F3C925F7}"/>
              </a:ext>
            </a:extLst>
          </p:cNvPr>
          <p:cNvSpPr>
            <a:spLocks noGrp="1"/>
          </p:cNvSpPr>
          <p:nvPr>
            <p:ph type="sldNum" sz="quarter" idx="10"/>
          </p:nvPr>
        </p:nvSpPr>
        <p:spPr/>
        <p:txBody>
          <a:bodyPr/>
          <a:lstStyle>
            <a:lvl1pPr>
              <a:defRPr/>
            </a:lvl1pPr>
          </a:lstStyle>
          <a:p>
            <a:fld id="{545CFC90-40A4-40DB-9CF7-9A9BCC7F81ED}"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76379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F47A-7039-4175-9A10-8500408DAEC6}"/>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D5D69-69D1-4DB5-B9DE-F3509F90159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Slide Number Placeholder 3">
            <a:extLst>
              <a:ext uri="{FF2B5EF4-FFF2-40B4-BE49-F238E27FC236}">
                <a16:creationId xmlns:a16="http://schemas.microsoft.com/office/drawing/2014/main" id="{027E0CAF-EA97-441A-B4B5-106E327AA8BF}"/>
              </a:ext>
            </a:extLst>
          </p:cNvPr>
          <p:cNvSpPr>
            <a:spLocks noGrp="1"/>
          </p:cNvSpPr>
          <p:nvPr>
            <p:ph type="sldNum" sz="quarter" idx="10"/>
          </p:nvPr>
        </p:nvSpPr>
        <p:spPr/>
        <p:txBody>
          <a:bodyPr/>
          <a:lstStyle>
            <a:lvl1pPr>
              <a:defRPr/>
            </a:lvl1pPr>
          </a:lstStyle>
          <a:p>
            <a:fld id="{752A0D0C-4359-40A4-B315-28BD047702D8}"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893414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3621-9104-4F05-A05F-74472E45A1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FDCBE-616E-47BC-BA73-7A03A31A9F3C}"/>
              </a:ext>
            </a:extLst>
          </p:cNvPr>
          <p:cNvSpPr>
            <a:spLocks noGrp="1"/>
          </p:cNvSpPr>
          <p:nvPr>
            <p:ph sz="half" idx="1"/>
          </p:nvPr>
        </p:nvSpPr>
        <p:spPr>
          <a:xfrm>
            <a:off x="646113" y="1268413"/>
            <a:ext cx="4057650" cy="52085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6C972E-5D27-46A3-A971-2150A795FE10}"/>
              </a:ext>
            </a:extLst>
          </p:cNvPr>
          <p:cNvSpPr>
            <a:spLocks noGrp="1"/>
          </p:cNvSpPr>
          <p:nvPr>
            <p:ph sz="half" idx="2"/>
          </p:nvPr>
        </p:nvSpPr>
        <p:spPr>
          <a:xfrm>
            <a:off x="4856163" y="1268413"/>
            <a:ext cx="4059237" cy="52085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FBFFEC21-2AF7-4F90-8972-7C044949BE29}"/>
              </a:ext>
            </a:extLst>
          </p:cNvPr>
          <p:cNvSpPr>
            <a:spLocks noGrp="1"/>
          </p:cNvSpPr>
          <p:nvPr>
            <p:ph type="sldNum" sz="quarter" idx="10"/>
          </p:nvPr>
        </p:nvSpPr>
        <p:spPr/>
        <p:txBody>
          <a:bodyPr/>
          <a:lstStyle>
            <a:lvl1pPr>
              <a:defRPr/>
            </a:lvl1pPr>
          </a:lstStyle>
          <a:p>
            <a:fld id="{2BD6D9B9-D77A-4192-9F4A-5DBBDB29A95F}"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8335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65C59-DA4D-416D-81F1-D141B278057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F1B108-C3D2-4997-ADC8-A9E37A6B772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F203518-4288-4C6B-92AF-7DF806E68354}"/>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7DD9F7-E47F-4039-8D4E-3F3A9EA8822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540B6F-7734-420F-B44F-DE1DC27C24C6}"/>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88CD193B-4B2A-4E33-88FD-36F9CADC5EE7}"/>
              </a:ext>
            </a:extLst>
          </p:cNvPr>
          <p:cNvSpPr>
            <a:spLocks noGrp="1"/>
          </p:cNvSpPr>
          <p:nvPr>
            <p:ph type="sldNum" sz="quarter" idx="10"/>
          </p:nvPr>
        </p:nvSpPr>
        <p:spPr/>
        <p:txBody>
          <a:bodyPr/>
          <a:lstStyle>
            <a:lvl1pPr>
              <a:defRPr/>
            </a:lvl1pPr>
          </a:lstStyle>
          <a:p>
            <a:fld id="{7151AAE7-14D1-48BD-AFB9-DCABCAA8A947}"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45488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22E55-DB9C-44B9-AA43-479B5DA81B0D}"/>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5B3106-39EE-4D40-B765-7191BBACE072}"/>
              </a:ext>
            </a:extLst>
          </p:cNvPr>
          <p:cNvSpPr>
            <a:spLocks noGrp="1"/>
          </p:cNvSpPr>
          <p:nvPr>
            <p:ph type="sldNum" sz="quarter" idx="10"/>
          </p:nvPr>
        </p:nvSpPr>
        <p:spPr/>
        <p:txBody>
          <a:bodyPr/>
          <a:lstStyle>
            <a:lvl1pPr>
              <a:defRPr/>
            </a:lvl1pPr>
          </a:lstStyle>
          <a:p>
            <a:fld id="{A53CE76B-2EA8-4E47-AAF4-EAEF02291B4F}"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22341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6BD853-AF65-4FA1-B32D-2A7A912B73DA}"/>
              </a:ext>
            </a:extLst>
          </p:cNvPr>
          <p:cNvSpPr>
            <a:spLocks noGrp="1"/>
          </p:cNvSpPr>
          <p:nvPr>
            <p:ph type="sldNum" sz="quarter" idx="10"/>
          </p:nvPr>
        </p:nvSpPr>
        <p:spPr/>
        <p:txBody>
          <a:bodyPr/>
          <a:lstStyle>
            <a:lvl1pPr>
              <a:defRPr/>
            </a:lvl1pPr>
          </a:lstStyle>
          <a:p>
            <a:fld id="{23A46CFB-CC57-417B-BB96-E27406B05FEF}"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430485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475E0-D698-43E0-9190-6B781F17C87A}"/>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7BC734-0765-4715-903F-501812658E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65005C-7923-4339-A091-D5D757FF604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a:extLst>
              <a:ext uri="{FF2B5EF4-FFF2-40B4-BE49-F238E27FC236}">
                <a16:creationId xmlns:a16="http://schemas.microsoft.com/office/drawing/2014/main" id="{7A158AC1-15D7-49D0-B115-1DA61634B888}"/>
              </a:ext>
            </a:extLst>
          </p:cNvPr>
          <p:cNvSpPr>
            <a:spLocks noGrp="1"/>
          </p:cNvSpPr>
          <p:nvPr>
            <p:ph type="sldNum" sz="quarter" idx="10"/>
          </p:nvPr>
        </p:nvSpPr>
        <p:spPr/>
        <p:txBody>
          <a:bodyPr/>
          <a:lstStyle>
            <a:lvl1pPr>
              <a:defRPr/>
            </a:lvl1pPr>
          </a:lstStyle>
          <a:p>
            <a:fld id="{3AD65899-1FA6-430F-B64F-5289C0BB2307}"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46946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2C194-9902-4386-BB15-C76687EACE79}"/>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BDA55B-9AA6-4A9C-A4E3-03BEC04FC9D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C7479E-C253-4D46-850B-A7B695585DC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a:extLst>
              <a:ext uri="{FF2B5EF4-FFF2-40B4-BE49-F238E27FC236}">
                <a16:creationId xmlns:a16="http://schemas.microsoft.com/office/drawing/2014/main" id="{CDA97A6F-4F3F-4AC8-A071-DAB94FBFE934}"/>
              </a:ext>
            </a:extLst>
          </p:cNvPr>
          <p:cNvSpPr>
            <a:spLocks noGrp="1"/>
          </p:cNvSpPr>
          <p:nvPr>
            <p:ph type="sldNum" sz="quarter" idx="10"/>
          </p:nvPr>
        </p:nvSpPr>
        <p:spPr/>
        <p:txBody>
          <a:bodyPr/>
          <a:lstStyle>
            <a:lvl1pPr>
              <a:defRPr/>
            </a:lvl1pPr>
          </a:lstStyle>
          <a:p>
            <a:fld id="{2131DD9C-4DC7-4AAB-BC0C-1C73EE171C72}"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977253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2114" name="Rectangle 1026">
            <a:extLst>
              <a:ext uri="{FF2B5EF4-FFF2-40B4-BE49-F238E27FC236}">
                <a16:creationId xmlns:a16="http://schemas.microsoft.com/office/drawing/2014/main" id="{0DC0E0AA-F5FA-4B58-BE23-5488016057AA}"/>
              </a:ext>
            </a:extLst>
          </p:cNvPr>
          <p:cNvSpPr>
            <a:spLocks noChangeArrowheads="1"/>
          </p:cNvSpPr>
          <p:nvPr/>
        </p:nvSpPr>
        <p:spPr bwMode="ltGray">
          <a:xfrm>
            <a:off x="417513" y="344488"/>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15" name="Rectangle 1027">
            <a:extLst>
              <a:ext uri="{FF2B5EF4-FFF2-40B4-BE49-F238E27FC236}">
                <a16:creationId xmlns:a16="http://schemas.microsoft.com/office/drawing/2014/main" id="{C5CC04C4-FD59-46EA-BC1E-172FB1BC865A}"/>
              </a:ext>
            </a:extLst>
          </p:cNvPr>
          <p:cNvSpPr>
            <a:spLocks noChangeArrowheads="1"/>
          </p:cNvSpPr>
          <p:nvPr/>
        </p:nvSpPr>
        <p:spPr bwMode="ltGray">
          <a:xfrm>
            <a:off x="800100" y="344488"/>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16" name="Rectangle 1028">
            <a:extLst>
              <a:ext uri="{FF2B5EF4-FFF2-40B4-BE49-F238E27FC236}">
                <a16:creationId xmlns:a16="http://schemas.microsoft.com/office/drawing/2014/main" id="{46CB6FC0-D09D-4944-BE09-BB3CA61448E8}"/>
              </a:ext>
            </a:extLst>
          </p:cNvPr>
          <p:cNvSpPr>
            <a:spLocks noChangeArrowheads="1"/>
          </p:cNvSpPr>
          <p:nvPr/>
        </p:nvSpPr>
        <p:spPr bwMode="ltGray">
          <a:xfrm>
            <a:off x="541338" y="72548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17" name="Rectangle 1029">
            <a:extLst>
              <a:ext uri="{FF2B5EF4-FFF2-40B4-BE49-F238E27FC236}">
                <a16:creationId xmlns:a16="http://schemas.microsoft.com/office/drawing/2014/main" id="{2C9F69E4-CD55-4F04-BD87-FEB9B972EA73}"/>
              </a:ext>
            </a:extLst>
          </p:cNvPr>
          <p:cNvSpPr>
            <a:spLocks noChangeArrowheads="1"/>
          </p:cNvSpPr>
          <p:nvPr/>
        </p:nvSpPr>
        <p:spPr bwMode="ltGray">
          <a:xfrm>
            <a:off x="911225" y="72548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18" name="Rectangle 1030">
            <a:extLst>
              <a:ext uri="{FF2B5EF4-FFF2-40B4-BE49-F238E27FC236}">
                <a16:creationId xmlns:a16="http://schemas.microsoft.com/office/drawing/2014/main" id="{A3068071-0BE9-4146-B557-C6D37A058F83}"/>
              </a:ext>
            </a:extLst>
          </p:cNvPr>
          <p:cNvSpPr>
            <a:spLocks noChangeArrowheads="1"/>
          </p:cNvSpPr>
          <p:nvPr/>
        </p:nvSpPr>
        <p:spPr bwMode="ltGray">
          <a:xfrm>
            <a:off x="127000" y="51435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19" name="Rectangle 1031">
            <a:extLst>
              <a:ext uri="{FF2B5EF4-FFF2-40B4-BE49-F238E27FC236}">
                <a16:creationId xmlns:a16="http://schemas.microsoft.com/office/drawing/2014/main" id="{12DF111C-F85F-4A3A-B8A7-A4EBBF3DE512}"/>
              </a:ext>
            </a:extLst>
          </p:cNvPr>
          <p:cNvSpPr>
            <a:spLocks noChangeArrowheads="1"/>
          </p:cNvSpPr>
          <p:nvPr/>
        </p:nvSpPr>
        <p:spPr bwMode="gray">
          <a:xfrm>
            <a:off x="762000" y="115888"/>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20" name="Rectangle 1032">
            <a:extLst>
              <a:ext uri="{FF2B5EF4-FFF2-40B4-BE49-F238E27FC236}">
                <a16:creationId xmlns:a16="http://schemas.microsoft.com/office/drawing/2014/main" id="{C1B0E929-3C01-4BFD-B3CE-4F7A5AE9E8A5}"/>
              </a:ext>
            </a:extLst>
          </p:cNvPr>
          <p:cNvSpPr>
            <a:spLocks noChangeArrowheads="1"/>
          </p:cNvSpPr>
          <p:nvPr/>
        </p:nvSpPr>
        <p:spPr bwMode="gray">
          <a:xfrm>
            <a:off x="762000" y="895350"/>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latin typeface="Tahoma" panose="020B0604030504040204" pitchFamily="34" charset="0"/>
            </a:endParaRPr>
          </a:p>
        </p:txBody>
      </p:sp>
      <p:sp>
        <p:nvSpPr>
          <p:cNvPr id="602121" name="Rectangle 1033">
            <a:extLst>
              <a:ext uri="{FF2B5EF4-FFF2-40B4-BE49-F238E27FC236}">
                <a16:creationId xmlns:a16="http://schemas.microsoft.com/office/drawing/2014/main" id="{316FBBA6-BCA9-4C91-B78D-A3CE27CB5E4C}"/>
              </a:ext>
            </a:extLst>
          </p:cNvPr>
          <p:cNvSpPr>
            <a:spLocks noGrp="1" noChangeArrowheads="1"/>
          </p:cNvSpPr>
          <p:nvPr>
            <p:ph type="title"/>
          </p:nvPr>
        </p:nvSpPr>
        <p:spPr bwMode="auto">
          <a:xfrm>
            <a:off x="1066800" y="188913"/>
            <a:ext cx="78771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02122" name="Rectangle 1034">
            <a:extLst>
              <a:ext uri="{FF2B5EF4-FFF2-40B4-BE49-F238E27FC236}">
                <a16:creationId xmlns:a16="http://schemas.microsoft.com/office/drawing/2014/main" id="{F9D5C725-D1DC-42F7-A0A4-8E87BA99B611}"/>
              </a:ext>
            </a:extLst>
          </p:cNvPr>
          <p:cNvSpPr>
            <a:spLocks noGrp="1" noChangeArrowheads="1"/>
          </p:cNvSpPr>
          <p:nvPr>
            <p:ph type="body" idx="1"/>
          </p:nvPr>
        </p:nvSpPr>
        <p:spPr bwMode="auto">
          <a:xfrm>
            <a:off x="646113" y="1268413"/>
            <a:ext cx="8269287" cy="520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02123" name="Rectangle 1035">
            <a:extLst>
              <a:ext uri="{FF2B5EF4-FFF2-40B4-BE49-F238E27FC236}">
                <a16:creationId xmlns:a16="http://schemas.microsoft.com/office/drawing/2014/main" id="{87240D79-6E5D-475F-A82E-05CF37C52C6B}"/>
              </a:ext>
            </a:extLst>
          </p:cNvPr>
          <p:cNvSpPr>
            <a:spLocks noGrp="1" noChangeArrowheads="1"/>
          </p:cNvSpPr>
          <p:nvPr>
            <p:ph type="sldNum" sz="quarter" idx="4"/>
          </p:nvPr>
        </p:nvSpPr>
        <p:spPr bwMode="auto">
          <a:xfrm>
            <a:off x="49213" y="473075"/>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bg1"/>
                </a:solidFill>
                <a:latin typeface="+mn-lt"/>
              </a:defRPr>
            </a:lvl1pPr>
          </a:lstStyle>
          <a:p>
            <a:fld id="{C89ED5A9-6082-4896-A455-1B60CAAECB8E}" type="slidenum">
              <a:rPr lang="en-US" altLang="en-US"/>
              <a:pPr/>
              <a:t>‹#›</a:t>
            </a:fld>
            <a:endParaRPr lang="en-US"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2800" kern="1200">
          <a:solidFill>
            <a:schemeClr val="tx2"/>
          </a:solidFill>
          <a:latin typeface="+mj-lt"/>
          <a:ea typeface="+mj-ea"/>
          <a:cs typeface="+mj-cs"/>
        </a:defRPr>
      </a:lvl1pPr>
      <a:lvl2pPr algn="l" rtl="0" fontAlgn="base">
        <a:spcBef>
          <a:spcPct val="0"/>
        </a:spcBef>
        <a:spcAft>
          <a:spcPct val="0"/>
        </a:spcAft>
        <a:defRPr sz="2800">
          <a:solidFill>
            <a:schemeClr val="tx2"/>
          </a:solidFill>
          <a:latin typeface="Tahoma" panose="020B0604030504040204" pitchFamily="34" charset="0"/>
        </a:defRPr>
      </a:lvl2pPr>
      <a:lvl3pPr algn="l" rtl="0" fontAlgn="base">
        <a:spcBef>
          <a:spcPct val="0"/>
        </a:spcBef>
        <a:spcAft>
          <a:spcPct val="0"/>
        </a:spcAft>
        <a:defRPr sz="2800">
          <a:solidFill>
            <a:schemeClr val="tx2"/>
          </a:solidFill>
          <a:latin typeface="Tahoma" panose="020B0604030504040204" pitchFamily="34" charset="0"/>
        </a:defRPr>
      </a:lvl3pPr>
      <a:lvl4pPr algn="l" rtl="0" fontAlgn="base">
        <a:spcBef>
          <a:spcPct val="0"/>
        </a:spcBef>
        <a:spcAft>
          <a:spcPct val="0"/>
        </a:spcAft>
        <a:defRPr sz="2800">
          <a:solidFill>
            <a:schemeClr val="tx2"/>
          </a:solidFill>
          <a:latin typeface="Tahoma" panose="020B0604030504040204" pitchFamily="34" charset="0"/>
        </a:defRPr>
      </a:lvl4pPr>
      <a:lvl5pPr algn="l" rtl="0" fontAlgn="base">
        <a:spcBef>
          <a:spcPct val="0"/>
        </a:spcBef>
        <a:spcAft>
          <a:spcPct val="0"/>
        </a:spcAft>
        <a:defRPr sz="2800">
          <a:solidFill>
            <a:schemeClr val="tx2"/>
          </a:solidFill>
          <a:latin typeface="Tahoma" panose="020B0604030504040204" pitchFamily="34" charset="0"/>
        </a:defRPr>
      </a:lvl5pPr>
      <a:lvl6pPr marL="457200" algn="l" rtl="0" fontAlgn="base">
        <a:spcBef>
          <a:spcPct val="0"/>
        </a:spcBef>
        <a:spcAft>
          <a:spcPct val="0"/>
        </a:spcAft>
        <a:defRPr sz="2800">
          <a:solidFill>
            <a:schemeClr val="tx2"/>
          </a:solidFill>
          <a:latin typeface="Tahoma" panose="020B0604030504040204" pitchFamily="34" charset="0"/>
        </a:defRPr>
      </a:lvl6pPr>
      <a:lvl7pPr marL="914400" algn="l" rtl="0" fontAlgn="base">
        <a:spcBef>
          <a:spcPct val="0"/>
        </a:spcBef>
        <a:spcAft>
          <a:spcPct val="0"/>
        </a:spcAft>
        <a:defRPr sz="2800">
          <a:solidFill>
            <a:schemeClr val="tx2"/>
          </a:solidFill>
          <a:latin typeface="Tahoma" panose="020B0604030504040204" pitchFamily="34" charset="0"/>
        </a:defRPr>
      </a:lvl7pPr>
      <a:lvl8pPr marL="1371600" algn="l" rtl="0" fontAlgn="base">
        <a:spcBef>
          <a:spcPct val="0"/>
        </a:spcBef>
        <a:spcAft>
          <a:spcPct val="0"/>
        </a:spcAft>
        <a:defRPr sz="2800">
          <a:solidFill>
            <a:schemeClr val="tx2"/>
          </a:solidFill>
          <a:latin typeface="Tahoma" panose="020B0604030504040204" pitchFamily="34" charset="0"/>
        </a:defRPr>
      </a:lvl8pPr>
      <a:lvl9pPr marL="1828800" algn="l" rtl="0" fontAlgn="base">
        <a:spcBef>
          <a:spcPct val="0"/>
        </a:spcBef>
        <a:spcAft>
          <a:spcPct val="0"/>
        </a:spcAft>
        <a:defRPr sz="28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28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2"/>
        </a:buClr>
        <a:buSzPct val="50000"/>
        <a:buFont typeface="Wingdings" panose="05000000000000000000" pitchFamily="2" charset="2"/>
        <a:buChar char="n"/>
        <a:defRPr sz="2000" kern="1200">
          <a:solidFill>
            <a:schemeClr val="tx1"/>
          </a:solidFill>
          <a:latin typeface="+mn-lt"/>
          <a:ea typeface="+mn-ea"/>
          <a:cs typeface="+mn-cs"/>
        </a:defRPr>
      </a:lvl3pPr>
      <a:lvl4pPr marL="1600200" indent="-228600" algn="l" rtl="0" fontAlgn="base">
        <a:spcBef>
          <a:spcPct val="20000"/>
        </a:spcBef>
        <a:spcAft>
          <a:spcPct val="0"/>
        </a:spcAft>
        <a:buClr>
          <a:schemeClr val="folHlink"/>
        </a:buClr>
        <a:buSzPct val="55000"/>
        <a:buFont typeface="Wingdings" panose="05000000000000000000" pitchFamily="2" charset="2"/>
        <a:buChar char="n"/>
        <a:defRPr kern="1200">
          <a:solidFill>
            <a:schemeClr val="tx1"/>
          </a:solidFill>
          <a:latin typeface="+mn-lt"/>
          <a:ea typeface="+mn-ea"/>
          <a:cs typeface="+mn-cs"/>
        </a:defRPr>
      </a:lvl4pPr>
      <a:lvl5pPr marL="2057400" indent="-228600" algn="l" rtl="0" fontAlgn="base">
        <a:spcBef>
          <a:spcPct val="20000"/>
        </a:spcBef>
        <a:spcAft>
          <a:spcPct val="0"/>
        </a:spcAft>
        <a:buClr>
          <a:schemeClr val="hlink"/>
        </a:buClr>
        <a:buSzPct val="50000"/>
        <a:buFont typeface="Wingdings" panose="05000000000000000000" pitchFamily="2" charset="2"/>
        <a:buChar char="n"/>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2.wmf"/><Relationship Id="rId5" Type="http://schemas.openxmlformats.org/officeDocument/2006/relationships/oleObject" Target="../embeddings/oleObject13.bin"/><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5.wmf"/><Relationship Id="rId5" Type="http://schemas.openxmlformats.org/officeDocument/2006/relationships/oleObject" Target="../embeddings/oleObject16.bin"/><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19.bin"/><Relationship Id="rId4" Type="http://schemas.openxmlformats.org/officeDocument/2006/relationships/image" Target="../media/image1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772" name="Rectangle 4">
            <a:extLst>
              <a:ext uri="{FF2B5EF4-FFF2-40B4-BE49-F238E27FC236}">
                <a16:creationId xmlns:a16="http://schemas.microsoft.com/office/drawing/2014/main" id="{EA0A48A4-6DAF-409C-A53A-7ED6052D74C3}"/>
              </a:ext>
            </a:extLst>
          </p:cNvPr>
          <p:cNvSpPr>
            <a:spLocks noGrp="1" noChangeArrowheads="1"/>
          </p:cNvSpPr>
          <p:nvPr>
            <p:ph type="ctrTitle"/>
          </p:nvPr>
        </p:nvSpPr>
        <p:spPr/>
        <p:txBody>
          <a:bodyPr/>
          <a:lstStyle/>
          <a:p>
            <a:r>
              <a:rPr lang="en-US" altLang="en-US"/>
              <a:t>Some more mathematical formulation of stock dynamics</a:t>
            </a:r>
          </a:p>
        </p:txBody>
      </p:sp>
      <p:sp>
        <p:nvSpPr>
          <p:cNvPr id="1056773" name="Rectangle 5">
            <a:extLst>
              <a:ext uri="{FF2B5EF4-FFF2-40B4-BE49-F238E27FC236}">
                <a16:creationId xmlns:a16="http://schemas.microsoft.com/office/drawing/2014/main" id="{ECA9B3AE-82A7-4442-88AD-02B4C6D266DA}"/>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DA8EBF3-C5D3-4FD6-B3E5-0318008EB7F4}"/>
              </a:ext>
            </a:extLst>
          </p:cNvPr>
          <p:cNvSpPr>
            <a:spLocks noGrp="1"/>
          </p:cNvSpPr>
          <p:nvPr>
            <p:ph type="sldNum" sz="quarter" idx="10"/>
          </p:nvPr>
        </p:nvSpPr>
        <p:spPr/>
        <p:txBody>
          <a:bodyPr/>
          <a:lstStyle/>
          <a:p>
            <a:fld id="{B86FB148-C208-43C3-9FF8-4B9B6778FADF}" type="slidenum">
              <a:rPr lang="en-US" altLang="en-US"/>
              <a:pPr/>
              <a:t>10</a:t>
            </a:fld>
            <a:endParaRPr lang="en-US" altLang="en-US">
              <a:solidFill>
                <a:schemeClr val="tx1"/>
              </a:solidFill>
            </a:endParaRPr>
          </a:p>
        </p:txBody>
      </p:sp>
      <p:sp>
        <p:nvSpPr>
          <p:cNvPr id="1070082" name="Rectangle 2">
            <a:extLst>
              <a:ext uri="{FF2B5EF4-FFF2-40B4-BE49-F238E27FC236}">
                <a16:creationId xmlns:a16="http://schemas.microsoft.com/office/drawing/2014/main" id="{1BF175E9-249E-46D5-AB4F-4CC7E8775BF1}"/>
              </a:ext>
            </a:extLst>
          </p:cNvPr>
          <p:cNvSpPr>
            <a:spLocks noGrp="1" noChangeArrowheads="1"/>
          </p:cNvSpPr>
          <p:nvPr>
            <p:ph type="title"/>
          </p:nvPr>
        </p:nvSpPr>
        <p:spPr/>
        <p:txBody>
          <a:bodyPr/>
          <a:lstStyle/>
          <a:p>
            <a:r>
              <a:rPr lang="en-GB" altLang="en-US"/>
              <a:t>Russel’s equation modified 1</a:t>
            </a:r>
          </a:p>
        </p:txBody>
      </p:sp>
      <p:sp>
        <p:nvSpPr>
          <p:cNvPr id="1070083" name="Rectangle 3">
            <a:extLst>
              <a:ext uri="{FF2B5EF4-FFF2-40B4-BE49-F238E27FC236}">
                <a16:creationId xmlns:a16="http://schemas.microsoft.com/office/drawing/2014/main" id="{60B5A333-0FC0-41BC-8E7E-FE0BA0D4B774}"/>
              </a:ext>
            </a:extLst>
          </p:cNvPr>
          <p:cNvSpPr>
            <a:spLocks noGrp="1" noChangeArrowheads="1"/>
          </p:cNvSpPr>
          <p:nvPr>
            <p:ph type="body" idx="1"/>
          </p:nvPr>
        </p:nvSpPr>
        <p:spPr/>
        <p:txBody>
          <a:bodyPr/>
          <a:lstStyle/>
          <a:p>
            <a:r>
              <a:rPr lang="en-GB" altLang="en-US"/>
              <a:t>Russel’s equation for </a:t>
            </a:r>
            <a:r>
              <a:rPr lang="en-GB" altLang="en-US" u="sng"/>
              <a:t>biomass:</a:t>
            </a:r>
            <a:endParaRPr lang="en-GB" altLang="en-US"/>
          </a:p>
          <a:p>
            <a:pPr>
              <a:buFont typeface="Wingdings" panose="05000000000000000000" pitchFamily="2" charset="2"/>
              <a:buNone/>
            </a:pPr>
            <a:r>
              <a:rPr lang="en-GB" altLang="en-US"/>
              <a:t>                B</a:t>
            </a:r>
            <a:r>
              <a:rPr lang="en-GB" altLang="en-US" sz="1800"/>
              <a:t>y+1</a:t>
            </a:r>
            <a:r>
              <a:rPr lang="en-GB" altLang="en-US"/>
              <a:t> = B</a:t>
            </a:r>
            <a:r>
              <a:rPr lang="en-GB" altLang="en-US" sz="1800"/>
              <a:t>y</a:t>
            </a:r>
            <a:r>
              <a:rPr lang="en-GB" altLang="en-US"/>
              <a:t> + R</a:t>
            </a:r>
            <a:r>
              <a:rPr lang="en-GB" altLang="en-US" sz="1800"/>
              <a:t>y</a:t>
            </a:r>
            <a:r>
              <a:rPr lang="en-GB" altLang="en-US"/>
              <a:t> + G</a:t>
            </a:r>
            <a:r>
              <a:rPr lang="en-GB" altLang="en-US" sz="1800"/>
              <a:t>y</a:t>
            </a:r>
            <a:r>
              <a:rPr lang="en-GB" altLang="en-US"/>
              <a:t> - M</a:t>
            </a:r>
            <a:r>
              <a:rPr lang="en-GB" altLang="en-US" sz="1800"/>
              <a:t>y </a:t>
            </a:r>
            <a:r>
              <a:rPr lang="en-GB" altLang="en-US"/>
              <a:t>- Y</a:t>
            </a:r>
            <a:r>
              <a:rPr lang="en-GB" altLang="en-US" sz="1800"/>
              <a:t>y</a:t>
            </a:r>
            <a:endParaRPr lang="en-GB" altLang="en-US"/>
          </a:p>
          <a:p>
            <a:r>
              <a:rPr lang="en-GB" altLang="en-US"/>
              <a:t>Russel’s equation for </a:t>
            </a:r>
            <a:r>
              <a:rPr lang="en-GB" altLang="en-US" u="sng"/>
              <a:t>numbers</a:t>
            </a:r>
            <a:r>
              <a:rPr lang="en-GB" altLang="en-US"/>
              <a:t>:</a:t>
            </a:r>
          </a:p>
          <a:p>
            <a:pPr>
              <a:buFont typeface="Wingdings" panose="05000000000000000000" pitchFamily="2" charset="2"/>
              <a:buNone/>
            </a:pPr>
            <a:r>
              <a:rPr lang="en-GB" altLang="en-US"/>
              <a:t>                N</a:t>
            </a:r>
            <a:r>
              <a:rPr lang="en-GB" altLang="en-US" sz="1800"/>
              <a:t>y+1</a:t>
            </a:r>
            <a:r>
              <a:rPr lang="en-GB" altLang="en-US"/>
              <a:t> = N</a:t>
            </a:r>
            <a:r>
              <a:rPr lang="en-GB" altLang="en-US" sz="1800"/>
              <a:t>y</a:t>
            </a:r>
            <a:r>
              <a:rPr lang="en-GB" altLang="en-US"/>
              <a:t> + R</a:t>
            </a:r>
            <a:r>
              <a:rPr lang="en-GB" altLang="en-US" sz="1800"/>
              <a:t>y</a:t>
            </a:r>
            <a:r>
              <a:rPr lang="en-GB" altLang="en-US"/>
              <a:t> - D</a:t>
            </a:r>
            <a:r>
              <a:rPr lang="en-GB" altLang="en-US" sz="1800"/>
              <a:t>y </a:t>
            </a:r>
            <a:r>
              <a:rPr lang="en-GB" altLang="en-US"/>
              <a:t>- C</a:t>
            </a:r>
            <a:r>
              <a:rPr lang="en-GB" altLang="en-US" sz="1800"/>
              <a:t>y</a:t>
            </a:r>
            <a:endParaRPr lang="en-GB" altLang="en-US"/>
          </a:p>
          <a:p>
            <a:pPr lvl="1"/>
            <a:r>
              <a:rPr lang="en-GB" altLang="en-US"/>
              <a:t>N</a:t>
            </a:r>
            <a:r>
              <a:rPr lang="en-GB" altLang="en-US" sz="1800"/>
              <a:t>y+1</a:t>
            </a:r>
            <a:r>
              <a:rPr lang="en-GB" altLang="en-US"/>
              <a:t>	stock size in </a:t>
            </a:r>
            <a:r>
              <a:rPr lang="en-GB" altLang="en-US">
                <a:solidFill>
                  <a:schemeClr val="hlink"/>
                </a:solidFill>
              </a:rPr>
              <a:t>numbers</a:t>
            </a:r>
            <a:r>
              <a:rPr lang="en-GB" altLang="en-US"/>
              <a:t> at start of time y+1</a:t>
            </a:r>
          </a:p>
          <a:p>
            <a:pPr lvl="1"/>
            <a:r>
              <a:rPr lang="en-GB" altLang="en-US"/>
              <a:t>N</a:t>
            </a:r>
            <a:r>
              <a:rPr lang="en-GB" altLang="en-US" sz="1800"/>
              <a:t>y</a:t>
            </a:r>
            <a:r>
              <a:rPr lang="en-GB" altLang="en-US"/>
              <a:t>	stock size in </a:t>
            </a:r>
            <a:r>
              <a:rPr lang="en-GB" altLang="en-US">
                <a:solidFill>
                  <a:schemeClr val="hlink"/>
                </a:solidFill>
              </a:rPr>
              <a:t>numbers</a:t>
            </a:r>
            <a:r>
              <a:rPr lang="en-GB" altLang="en-US"/>
              <a:t> at start of time y</a:t>
            </a:r>
          </a:p>
          <a:p>
            <a:pPr lvl="1"/>
            <a:r>
              <a:rPr lang="en-GB" altLang="en-US"/>
              <a:t>R</a:t>
            </a:r>
            <a:r>
              <a:rPr lang="en-GB" altLang="en-US" sz="1800"/>
              <a:t>y</a:t>
            </a:r>
            <a:r>
              <a:rPr lang="en-GB" altLang="en-US"/>
              <a:t>	</a:t>
            </a:r>
            <a:r>
              <a:rPr lang="en-GB" altLang="en-US">
                <a:solidFill>
                  <a:schemeClr val="hlink"/>
                </a:solidFill>
              </a:rPr>
              <a:t>number</a:t>
            </a:r>
            <a:r>
              <a:rPr lang="en-GB" altLang="en-US"/>
              <a:t> of recruits entering stock at time y</a:t>
            </a:r>
          </a:p>
          <a:p>
            <a:pPr lvl="1"/>
            <a:r>
              <a:rPr lang="en-GB" altLang="en-US"/>
              <a:t>D</a:t>
            </a:r>
            <a:r>
              <a:rPr lang="en-GB" altLang="en-US" sz="1800"/>
              <a:t>y</a:t>
            </a:r>
            <a:r>
              <a:rPr lang="en-GB" altLang="en-US"/>
              <a:t>	</a:t>
            </a:r>
            <a:r>
              <a:rPr lang="en-GB" altLang="en-US">
                <a:solidFill>
                  <a:schemeClr val="hlink"/>
                </a:solidFill>
              </a:rPr>
              <a:t>number</a:t>
            </a:r>
            <a:r>
              <a:rPr lang="en-GB" altLang="en-US"/>
              <a:t> of fish that died from y to y+1</a:t>
            </a:r>
          </a:p>
          <a:p>
            <a:pPr lvl="1"/>
            <a:r>
              <a:rPr lang="en-GB" altLang="en-US"/>
              <a:t>C</a:t>
            </a:r>
            <a:r>
              <a:rPr lang="en-GB" altLang="en-US" sz="1800"/>
              <a:t>y</a:t>
            </a:r>
            <a:r>
              <a:rPr lang="en-GB" altLang="en-US"/>
              <a:t>	</a:t>
            </a:r>
            <a:r>
              <a:rPr lang="en-GB" altLang="en-US">
                <a:solidFill>
                  <a:schemeClr val="hlink"/>
                </a:solidFill>
              </a:rPr>
              <a:t>number</a:t>
            </a:r>
            <a:r>
              <a:rPr lang="en-GB" altLang="en-US"/>
              <a:t> of fish that are caught from y to y+1</a:t>
            </a:r>
          </a:p>
          <a:p>
            <a:pPr lvl="2"/>
            <a:endParaRPr lang="en-GB" altLang="en-US"/>
          </a:p>
          <a:p>
            <a:pPr lvl="2"/>
            <a:r>
              <a:rPr lang="en-GB" altLang="en-US"/>
              <a:t>What happened to the growth term??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64081E3-0D18-4150-A6AB-1775ABBC058E}"/>
              </a:ext>
            </a:extLst>
          </p:cNvPr>
          <p:cNvSpPr>
            <a:spLocks noGrp="1"/>
          </p:cNvSpPr>
          <p:nvPr>
            <p:ph type="sldNum" sz="quarter" idx="10"/>
          </p:nvPr>
        </p:nvSpPr>
        <p:spPr/>
        <p:txBody>
          <a:bodyPr/>
          <a:lstStyle/>
          <a:p>
            <a:fld id="{27284E93-CBEA-409F-8983-63D91C560903}" type="slidenum">
              <a:rPr lang="en-US" altLang="en-US"/>
              <a:pPr/>
              <a:t>11</a:t>
            </a:fld>
            <a:endParaRPr lang="en-US" altLang="en-US">
              <a:solidFill>
                <a:schemeClr val="tx1"/>
              </a:solidFill>
            </a:endParaRPr>
          </a:p>
        </p:txBody>
      </p:sp>
      <p:sp>
        <p:nvSpPr>
          <p:cNvPr id="1040386" name="Rectangle 2">
            <a:extLst>
              <a:ext uri="{FF2B5EF4-FFF2-40B4-BE49-F238E27FC236}">
                <a16:creationId xmlns:a16="http://schemas.microsoft.com/office/drawing/2014/main" id="{7A552F3B-F12D-4433-A7BB-59D8E845CC9A}"/>
              </a:ext>
            </a:extLst>
          </p:cNvPr>
          <p:cNvSpPr>
            <a:spLocks noGrp="1" noChangeArrowheads="1"/>
          </p:cNvSpPr>
          <p:nvPr>
            <p:ph type="title"/>
          </p:nvPr>
        </p:nvSpPr>
        <p:spPr/>
        <p:txBody>
          <a:bodyPr/>
          <a:lstStyle/>
          <a:p>
            <a:r>
              <a:rPr lang="en-GB" altLang="en-US"/>
              <a:t>Russel’s equation modified 2</a:t>
            </a:r>
          </a:p>
        </p:txBody>
      </p:sp>
      <p:sp>
        <p:nvSpPr>
          <p:cNvPr id="1040387" name="Rectangle 3">
            <a:extLst>
              <a:ext uri="{FF2B5EF4-FFF2-40B4-BE49-F238E27FC236}">
                <a16:creationId xmlns:a16="http://schemas.microsoft.com/office/drawing/2014/main" id="{D511EE19-A704-4AA4-92F0-E84CF0DE9556}"/>
              </a:ext>
            </a:extLst>
          </p:cNvPr>
          <p:cNvSpPr>
            <a:spLocks noGrp="1" noChangeArrowheads="1"/>
          </p:cNvSpPr>
          <p:nvPr>
            <p:ph type="body" idx="1"/>
          </p:nvPr>
        </p:nvSpPr>
        <p:spPr/>
        <p:txBody>
          <a:bodyPr/>
          <a:lstStyle/>
          <a:p>
            <a:pPr>
              <a:lnSpc>
                <a:spcPct val="80000"/>
              </a:lnSpc>
            </a:pPr>
            <a:r>
              <a:rPr lang="en-GB" altLang="en-US" sz="2400"/>
              <a:t>Russel equation for </a:t>
            </a:r>
            <a:r>
              <a:rPr lang="en-GB" altLang="en-US" sz="2400" u="sng"/>
              <a:t>numbers</a:t>
            </a:r>
            <a:r>
              <a:rPr lang="en-GB" altLang="en-US" sz="2400"/>
              <a:t>:</a:t>
            </a:r>
          </a:p>
          <a:p>
            <a:pPr>
              <a:lnSpc>
                <a:spcPct val="8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 R</a:t>
            </a:r>
            <a:r>
              <a:rPr lang="en-GB" altLang="en-US" sz="1600"/>
              <a:t>y</a:t>
            </a:r>
            <a:r>
              <a:rPr lang="en-GB" altLang="en-US" sz="2400"/>
              <a:t> - D</a:t>
            </a:r>
            <a:r>
              <a:rPr lang="en-GB" altLang="en-US" sz="1600"/>
              <a:t>y </a:t>
            </a:r>
            <a:r>
              <a:rPr lang="en-GB" altLang="en-US" sz="2400"/>
              <a:t>- C</a:t>
            </a:r>
            <a:r>
              <a:rPr lang="en-GB" altLang="en-US" sz="1600"/>
              <a:t>y</a:t>
            </a:r>
            <a:endParaRPr lang="en-GB" altLang="en-US" sz="2400"/>
          </a:p>
          <a:p>
            <a:pPr>
              <a:lnSpc>
                <a:spcPct val="80000"/>
              </a:lnSpc>
            </a:pPr>
            <a:r>
              <a:rPr lang="en-GB" altLang="en-US" sz="2400"/>
              <a:t>If we are considering </a:t>
            </a:r>
            <a:r>
              <a:rPr lang="en-GB" altLang="en-US" sz="2400" u="sng"/>
              <a:t>ONE</a:t>
            </a:r>
            <a:r>
              <a:rPr lang="en-GB" altLang="en-US" sz="2400"/>
              <a:t> cohort only we can drop the recruitment term and have</a:t>
            </a:r>
          </a:p>
          <a:p>
            <a:pPr>
              <a:lnSpc>
                <a:spcPct val="8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 D</a:t>
            </a:r>
            <a:r>
              <a:rPr lang="en-GB" altLang="en-US" sz="1600"/>
              <a:t>y </a:t>
            </a:r>
            <a:r>
              <a:rPr lang="en-GB" altLang="en-US" sz="2400"/>
              <a:t>– C</a:t>
            </a:r>
            <a:r>
              <a:rPr lang="en-GB" altLang="en-US" sz="1600"/>
              <a:t>y</a:t>
            </a:r>
            <a:endParaRPr lang="en-GB" altLang="en-US" sz="2400"/>
          </a:p>
          <a:p>
            <a:pPr>
              <a:lnSpc>
                <a:spcPct val="80000"/>
              </a:lnSpc>
            </a:pPr>
            <a:r>
              <a:rPr lang="en-GB" altLang="en-US" sz="2400"/>
              <a:t>If we assume that the total number dying of natural causes (D</a:t>
            </a:r>
            <a:r>
              <a:rPr lang="en-GB" altLang="en-US" sz="1600"/>
              <a:t>y</a:t>
            </a:r>
            <a:r>
              <a:rPr lang="en-GB" altLang="en-US" sz="2400"/>
              <a:t>) are a </a:t>
            </a:r>
            <a:r>
              <a:rPr lang="en-GB" altLang="en-US" sz="2400">
                <a:solidFill>
                  <a:schemeClr val="hlink"/>
                </a:solidFill>
              </a:rPr>
              <a:t>proportion</a:t>
            </a:r>
            <a:r>
              <a:rPr lang="en-GB" altLang="en-US" sz="2400"/>
              <a:t> of those living i.e.:</a:t>
            </a:r>
          </a:p>
          <a:p>
            <a:pPr>
              <a:lnSpc>
                <a:spcPct val="80000"/>
              </a:lnSpc>
            </a:pPr>
            <a:endParaRPr lang="en-GB" altLang="en-US" sz="2400"/>
          </a:p>
          <a:p>
            <a:pPr>
              <a:lnSpc>
                <a:spcPct val="80000"/>
              </a:lnSpc>
              <a:buFont typeface="Wingdings" panose="05000000000000000000" pitchFamily="2" charset="2"/>
              <a:buNone/>
            </a:pPr>
            <a:r>
              <a:rPr lang="en-GB" altLang="en-US" sz="2400"/>
              <a:t>			D</a:t>
            </a:r>
            <a:r>
              <a:rPr lang="en-GB" altLang="en-US" sz="1600"/>
              <a:t>y</a:t>
            </a:r>
            <a:r>
              <a:rPr lang="en-GB" altLang="en-US" sz="2400"/>
              <a:t> = f(N</a:t>
            </a:r>
            <a:r>
              <a:rPr lang="en-GB" altLang="en-US" sz="1600"/>
              <a:t>y</a:t>
            </a:r>
            <a:r>
              <a:rPr lang="en-GB" altLang="en-US" sz="2400"/>
              <a:t>) = mN</a:t>
            </a:r>
            <a:r>
              <a:rPr lang="en-GB" altLang="en-US" sz="1600"/>
              <a:t>y</a:t>
            </a:r>
            <a:endParaRPr lang="en-GB" altLang="en-US" sz="2400"/>
          </a:p>
          <a:p>
            <a:pPr lvl="2">
              <a:lnSpc>
                <a:spcPct val="80000"/>
              </a:lnSpc>
            </a:pPr>
            <a:endParaRPr lang="en-GB" altLang="en-US" sz="1800"/>
          </a:p>
          <a:p>
            <a:pPr lvl="2">
              <a:lnSpc>
                <a:spcPct val="80000"/>
              </a:lnSpc>
            </a:pPr>
            <a:r>
              <a:rPr lang="en-GB" altLang="en-US" sz="1800"/>
              <a:t>m: proportion of fish that die of natural causes during time interval y to y+1 </a:t>
            </a:r>
          </a:p>
          <a:p>
            <a:pPr lvl="1">
              <a:lnSpc>
                <a:spcPct val="80000"/>
              </a:lnSpc>
            </a:pPr>
            <a:endParaRPr lang="en-GB" altLang="en-US" sz="2000"/>
          </a:p>
          <a:p>
            <a:pPr lvl="1">
              <a:lnSpc>
                <a:spcPct val="80000"/>
              </a:lnSpc>
            </a:pPr>
            <a:r>
              <a:rPr lang="en-GB" altLang="en-US" sz="2000"/>
              <a:t>We thus have</a:t>
            </a:r>
          </a:p>
          <a:p>
            <a:pPr lvl="1">
              <a:lnSpc>
                <a:spcPct val="80000"/>
              </a:lnSpc>
            </a:pPr>
            <a:endParaRPr lang="en-GB" altLang="en-US" sz="2000"/>
          </a:p>
          <a:p>
            <a:pPr>
              <a:lnSpc>
                <a:spcPct val="8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 m</a:t>
            </a:r>
            <a:r>
              <a:rPr lang="en-GB" altLang="en-US" sz="1600"/>
              <a:t>y</a:t>
            </a:r>
            <a:r>
              <a:rPr lang="en-GB" altLang="en-US" sz="2400"/>
              <a:t>N</a:t>
            </a:r>
            <a:r>
              <a:rPr lang="en-GB" altLang="en-US" sz="1600"/>
              <a:t>y</a:t>
            </a:r>
            <a:r>
              <a:rPr lang="en-GB" altLang="en-US" sz="2400"/>
              <a:t> - C</a:t>
            </a:r>
            <a:r>
              <a:rPr lang="en-GB" altLang="en-US" sz="1600"/>
              <a:t>y</a:t>
            </a:r>
            <a:endParaRPr lang="en-GB"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E66A51-2CD6-4040-A619-2617A9695F3F}"/>
              </a:ext>
            </a:extLst>
          </p:cNvPr>
          <p:cNvSpPr>
            <a:spLocks noGrp="1"/>
          </p:cNvSpPr>
          <p:nvPr>
            <p:ph type="sldNum" sz="quarter" idx="10"/>
          </p:nvPr>
        </p:nvSpPr>
        <p:spPr/>
        <p:txBody>
          <a:bodyPr/>
          <a:lstStyle/>
          <a:p>
            <a:fld id="{D9E08C4F-29B4-4261-9533-79F1428B47D2}" type="slidenum">
              <a:rPr lang="en-US" altLang="en-US"/>
              <a:pPr/>
              <a:t>12</a:t>
            </a:fld>
            <a:endParaRPr lang="en-US" altLang="en-US">
              <a:solidFill>
                <a:schemeClr val="tx1"/>
              </a:solidFill>
            </a:endParaRPr>
          </a:p>
        </p:txBody>
      </p:sp>
      <p:sp>
        <p:nvSpPr>
          <p:cNvPr id="1124354" name="Rectangle 2">
            <a:extLst>
              <a:ext uri="{FF2B5EF4-FFF2-40B4-BE49-F238E27FC236}">
                <a16:creationId xmlns:a16="http://schemas.microsoft.com/office/drawing/2014/main" id="{11A1CDEA-FF50-4BA8-B171-320921B10845}"/>
              </a:ext>
            </a:extLst>
          </p:cNvPr>
          <p:cNvSpPr>
            <a:spLocks noGrp="1" noChangeArrowheads="1"/>
          </p:cNvSpPr>
          <p:nvPr>
            <p:ph type="title"/>
          </p:nvPr>
        </p:nvSpPr>
        <p:spPr/>
        <p:txBody>
          <a:bodyPr/>
          <a:lstStyle/>
          <a:p>
            <a:r>
              <a:rPr lang="en-GB" altLang="en-US"/>
              <a:t>Russel’s equation modified 3</a:t>
            </a:r>
          </a:p>
        </p:txBody>
      </p:sp>
      <p:sp>
        <p:nvSpPr>
          <p:cNvPr id="1124355" name="Rectangle 3">
            <a:extLst>
              <a:ext uri="{FF2B5EF4-FFF2-40B4-BE49-F238E27FC236}">
                <a16:creationId xmlns:a16="http://schemas.microsoft.com/office/drawing/2014/main" id="{F0F2493B-7EF6-4CF6-9D5F-411AE297D794}"/>
              </a:ext>
            </a:extLst>
          </p:cNvPr>
          <p:cNvSpPr>
            <a:spLocks noGrp="1" noChangeArrowheads="1"/>
          </p:cNvSpPr>
          <p:nvPr>
            <p:ph type="body" idx="1"/>
          </p:nvPr>
        </p:nvSpPr>
        <p:spPr/>
        <p:txBody>
          <a:bodyPr/>
          <a:lstStyle/>
          <a:p>
            <a:pPr>
              <a:lnSpc>
                <a:spcPct val="90000"/>
              </a:lnSpc>
            </a:pPr>
            <a:r>
              <a:rPr lang="en-GB" altLang="en-US" sz="2400"/>
              <a:t>From last slide we have</a:t>
            </a:r>
          </a:p>
          <a:p>
            <a:pPr>
              <a:lnSpc>
                <a:spcPct val="9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 m</a:t>
            </a:r>
            <a:r>
              <a:rPr lang="en-GB" altLang="en-US" sz="1600"/>
              <a:t>y</a:t>
            </a:r>
            <a:r>
              <a:rPr lang="en-GB" altLang="en-US" sz="2400"/>
              <a:t>N</a:t>
            </a:r>
            <a:r>
              <a:rPr lang="en-GB" altLang="en-US" sz="1600"/>
              <a:t>y</a:t>
            </a:r>
            <a:r>
              <a:rPr lang="en-GB" altLang="en-US" sz="2400"/>
              <a:t> – C</a:t>
            </a:r>
            <a:r>
              <a:rPr lang="en-GB" altLang="en-US" sz="1600"/>
              <a:t>y</a:t>
            </a:r>
          </a:p>
          <a:p>
            <a:pPr>
              <a:lnSpc>
                <a:spcPct val="90000"/>
              </a:lnSpc>
            </a:pPr>
            <a:r>
              <a:rPr lang="en-GB" altLang="en-US" sz="2400"/>
              <a:t>We could think that the </a:t>
            </a:r>
            <a:r>
              <a:rPr lang="en-GB" altLang="en-US" sz="2400">
                <a:solidFill>
                  <a:schemeClr val="hlink"/>
                </a:solidFill>
              </a:rPr>
              <a:t>proportion</a:t>
            </a:r>
            <a:r>
              <a:rPr lang="en-GB" altLang="en-US" sz="2400"/>
              <a:t> that removed by fishing is also a fraction of the population size, i.e.</a:t>
            </a:r>
          </a:p>
          <a:p>
            <a:pPr>
              <a:lnSpc>
                <a:spcPct val="90000"/>
              </a:lnSpc>
              <a:buFont typeface="Wingdings" panose="05000000000000000000" pitchFamily="2" charset="2"/>
              <a:buNone/>
            </a:pPr>
            <a:r>
              <a:rPr lang="en-GB" altLang="en-US" sz="2400"/>
              <a:t>			C</a:t>
            </a:r>
            <a:r>
              <a:rPr lang="en-GB" altLang="en-US" sz="1600"/>
              <a:t>y</a:t>
            </a:r>
            <a:r>
              <a:rPr lang="en-GB" altLang="en-US" sz="2400"/>
              <a:t> = f</a:t>
            </a:r>
            <a:r>
              <a:rPr lang="en-GB" altLang="en-US" sz="1600"/>
              <a:t>y</a:t>
            </a:r>
            <a:r>
              <a:rPr lang="en-GB" altLang="en-US" sz="2400"/>
              <a:t>N</a:t>
            </a:r>
            <a:r>
              <a:rPr lang="en-GB" altLang="en-US" sz="1600"/>
              <a:t>y</a:t>
            </a:r>
          </a:p>
          <a:p>
            <a:pPr>
              <a:lnSpc>
                <a:spcPct val="90000"/>
              </a:lnSpc>
            </a:pPr>
            <a:r>
              <a:rPr lang="en-GB" altLang="en-US" sz="2400"/>
              <a:t>And thus:</a:t>
            </a:r>
          </a:p>
          <a:p>
            <a:pPr>
              <a:lnSpc>
                <a:spcPct val="9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 m</a:t>
            </a:r>
            <a:r>
              <a:rPr lang="en-GB" altLang="en-US" sz="1600"/>
              <a:t>y</a:t>
            </a:r>
            <a:r>
              <a:rPr lang="en-GB" altLang="en-US" sz="2400"/>
              <a:t>N</a:t>
            </a:r>
            <a:r>
              <a:rPr lang="en-GB" altLang="en-US" sz="1600"/>
              <a:t>y</a:t>
            </a:r>
            <a:r>
              <a:rPr lang="en-GB" altLang="en-US" sz="2400"/>
              <a:t> – f</a:t>
            </a:r>
            <a:r>
              <a:rPr lang="en-GB" altLang="en-US" sz="1600"/>
              <a:t>y</a:t>
            </a:r>
            <a:r>
              <a:rPr lang="en-GB" altLang="en-US" sz="2400"/>
              <a:t>N</a:t>
            </a:r>
            <a:r>
              <a:rPr lang="en-GB" altLang="en-US" sz="1600"/>
              <a:t>y</a:t>
            </a:r>
            <a:endParaRPr lang="en-GB" altLang="en-US" sz="2400"/>
          </a:p>
          <a:p>
            <a:pPr>
              <a:lnSpc>
                <a:spcPct val="90000"/>
              </a:lnSpc>
              <a:buFont typeface="Wingdings" panose="05000000000000000000" pitchFamily="2" charset="2"/>
              <a:buNone/>
            </a:pPr>
            <a:r>
              <a:rPr lang="en-GB" altLang="en-US" sz="2400"/>
              <a:t>			N</a:t>
            </a:r>
            <a:r>
              <a:rPr lang="en-GB" altLang="en-US" sz="1600"/>
              <a:t>y+1</a:t>
            </a:r>
            <a:r>
              <a:rPr lang="en-GB" altLang="en-US" sz="2400"/>
              <a:t> = N</a:t>
            </a:r>
            <a:r>
              <a:rPr lang="en-GB" altLang="en-US" sz="1600"/>
              <a:t>y</a:t>
            </a:r>
            <a:r>
              <a:rPr lang="en-GB" altLang="en-US" sz="2400"/>
              <a:t> (1 – (m</a:t>
            </a:r>
            <a:r>
              <a:rPr lang="en-GB" altLang="en-US" sz="1600"/>
              <a:t>y</a:t>
            </a:r>
            <a:r>
              <a:rPr lang="en-GB" altLang="en-US" sz="2400"/>
              <a:t>+f</a:t>
            </a:r>
            <a:r>
              <a:rPr lang="en-GB" altLang="en-US" sz="1600"/>
              <a:t>y</a:t>
            </a:r>
            <a:r>
              <a:rPr lang="en-GB" altLang="en-US" sz="2400"/>
              <a:t>))</a:t>
            </a:r>
          </a:p>
          <a:p>
            <a:pPr>
              <a:lnSpc>
                <a:spcPct val="90000"/>
              </a:lnSpc>
              <a:buFont typeface="Wingdings" panose="05000000000000000000" pitchFamily="2" charset="2"/>
              <a:buNone/>
            </a:pPr>
            <a:r>
              <a:rPr lang="en-GB" altLang="en-US" sz="2400"/>
              <a:t>	In a biological sense this equation is actually wrong, since here we first let all fish die of natural causes before we subtract the fish that are removed by fishing. However, in most fisheries both events occur continuously over the time period between y and y+1 and thus not mutually exclusive events.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D722DE1E-2DDC-49BB-ADEB-3BCCBD858B8D}"/>
              </a:ext>
            </a:extLst>
          </p:cNvPr>
          <p:cNvSpPr>
            <a:spLocks noGrp="1"/>
          </p:cNvSpPr>
          <p:nvPr>
            <p:ph type="sldNum" sz="quarter" idx="10"/>
          </p:nvPr>
        </p:nvSpPr>
        <p:spPr/>
        <p:txBody>
          <a:bodyPr/>
          <a:lstStyle/>
          <a:p>
            <a:fld id="{D395C0F4-D245-4959-84A9-4EA1F98E7BD0}" type="slidenum">
              <a:rPr lang="en-US" altLang="en-US"/>
              <a:pPr/>
              <a:t>13</a:t>
            </a:fld>
            <a:endParaRPr lang="en-US" altLang="en-US">
              <a:solidFill>
                <a:schemeClr val="tx1"/>
              </a:solidFill>
            </a:endParaRPr>
          </a:p>
        </p:txBody>
      </p:sp>
      <p:sp>
        <p:nvSpPr>
          <p:cNvPr id="1125378" name="Rectangle 2">
            <a:extLst>
              <a:ext uri="{FF2B5EF4-FFF2-40B4-BE49-F238E27FC236}">
                <a16:creationId xmlns:a16="http://schemas.microsoft.com/office/drawing/2014/main" id="{8620E03E-B073-4E6A-A0F6-97C803960C23}"/>
              </a:ext>
            </a:extLst>
          </p:cNvPr>
          <p:cNvSpPr>
            <a:spLocks noGrp="1" noChangeArrowheads="1"/>
          </p:cNvSpPr>
          <p:nvPr>
            <p:ph type="title"/>
          </p:nvPr>
        </p:nvSpPr>
        <p:spPr/>
        <p:txBody>
          <a:bodyPr/>
          <a:lstStyle/>
          <a:p>
            <a:r>
              <a:rPr lang="en-GB" altLang="en-US" sz="2400"/>
              <a:t>Russel’s equation modified 4: The stock equation</a:t>
            </a:r>
          </a:p>
        </p:txBody>
      </p:sp>
      <p:sp>
        <p:nvSpPr>
          <p:cNvPr id="1125379" name="Rectangle 3">
            <a:extLst>
              <a:ext uri="{FF2B5EF4-FFF2-40B4-BE49-F238E27FC236}">
                <a16:creationId xmlns:a16="http://schemas.microsoft.com/office/drawing/2014/main" id="{C408935D-7B69-4E87-B87C-25D5A4551016}"/>
              </a:ext>
            </a:extLst>
          </p:cNvPr>
          <p:cNvSpPr>
            <a:spLocks noGrp="1" noChangeArrowheads="1"/>
          </p:cNvSpPr>
          <p:nvPr>
            <p:ph type="body" idx="1"/>
          </p:nvPr>
        </p:nvSpPr>
        <p:spPr/>
        <p:txBody>
          <a:bodyPr/>
          <a:lstStyle/>
          <a:p>
            <a:pPr>
              <a:lnSpc>
                <a:spcPct val="90000"/>
              </a:lnSpc>
            </a:pPr>
            <a:r>
              <a:rPr lang="en-GB" altLang="en-US"/>
              <a:t>To correct for the events not being mutually exclusive we could do this:</a:t>
            </a:r>
          </a:p>
          <a:p>
            <a:pPr>
              <a:lnSpc>
                <a:spcPct val="90000"/>
              </a:lnSpc>
              <a:buFont typeface="Wingdings" panose="05000000000000000000" pitchFamily="2" charset="2"/>
              <a:buNone/>
            </a:pPr>
            <a:r>
              <a:rPr lang="en-GB" altLang="en-US"/>
              <a:t>			N</a:t>
            </a:r>
            <a:r>
              <a:rPr lang="en-GB" altLang="en-US" sz="1800"/>
              <a:t>y+1</a:t>
            </a:r>
            <a:r>
              <a:rPr lang="en-GB" altLang="en-US"/>
              <a:t> = N</a:t>
            </a:r>
            <a:r>
              <a:rPr lang="en-GB" altLang="en-US" sz="1800"/>
              <a:t>y</a:t>
            </a:r>
            <a:r>
              <a:rPr lang="en-GB" altLang="en-US"/>
              <a:t> (1 – (m</a:t>
            </a:r>
            <a:r>
              <a:rPr lang="en-GB" altLang="en-US" sz="1800"/>
              <a:t>y</a:t>
            </a:r>
            <a:r>
              <a:rPr lang="en-GB" altLang="en-US"/>
              <a:t>+f</a:t>
            </a:r>
            <a:r>
              <a:rPr lang="en-GB" altLang="en-US" sz="1800"/>
              <a:t>y</a:t>
            </a:r>
            <a:r>
              <a:rPr lang="en-GB" altLang="en-US"/>
              <a:t>-m</a:t>
            </a:r>
            <a:r>
              <a:rPr lang="en-GB" altLang="en-US" sz="1800"/>
              <a:t>y</a:t>
            </a:r>
            <a:r>
              <a:rPr lang="en-GB" altLang="en-US"/>
              <a:t>f</a:t>
            </a:r>
            <a:r>
              <a:rPr lang="en-GB" altLang="en-US" sz="1800"/>
              <a:t>y</a:t>
            </a:r>
            <a:r>
              <a:rPr lang="en-GB" altLang="en-US"/>
              <a:t>))</a:t>
            </a:r>
          </a:p>
          <a:p>
            <a:pPr>
              <a:lnSpc>
                <a:spcPct val="90000"/>
              </a:lnSpc>
              <a:buFont typeface="Wingdings" panose="05000000000000000000" pitchFamily="2" charset="2"/>
              <a:buNone/>
            </a:pPr>
            <a:r>
              <a:rPr lang="en-GB" altLang="en-US"/>
              <a:t>	This mathematical still awkward. A much easier mathematical form, albeit less comprehensible form is:</a:t>
            </a:r>
          </a:p>
          <a:p>
            <a:pPr>
              <a:lnSpc>
                <a:spcPct val="90000"/>
              </a:lnSpc>
            </a:pPr>
            <a:endParaRPr lang="en-GB" altLang="en-US"/>
          </a:p>
          <a:p>
            <a:pPr>
              <a:lnSpc>
                <a:spcPct val="90000"/>
              </a:lnSpc>
            </a:pPr>
            <a:endParaRPr lang="en-GB" altLang="en-US"/>
          </a:p>
          <a:p>
            <a:pPr>
              <a:lnSpc>
                <a:spcPct val="90000"/>
              </a:lnSpc>
            </a:pPr>
            <a:r>
              <a:rPr lang="en-GB" altLang="en-US"/>
              <a:t>The difference between the small capital and the large capital letters is:</a:t>
            </a:r>
          </a:p>
          <a:p>
            <a:pPr lvl="1">
              <a:lnSpc>
                <a:spcPct val="90000"/>
              </a:lnSpc>
            </a:pPr>
            <a:r>
              <a:rPr lang="en-GB" altLang="en-US"/>
              <a:t>Small capital m and f: an annual proportion</a:t>
            </a:r>
          </a:p>
          <a:p>
            <a:pPr lvl="1">
              <a:lnSpc>
                <a:spcPct val="90000"/>
              </a:lnSpc>
            </a:pPr>
            <a:r>
              <a:rPr lang="en-GB" altLang="en-US"/>
              <a:t>Large capital M and F: an instantaneous rate</a:t>
            </a:r>
          </a:p>
          <a:p>
            <a:pPr>
              <a:lnSpc>
                <a:spcPct val="90000"/>
              </a:lnSpc>
              <a:buFont typeface="Wingdings" panose="05000000000000000000" pitchFamily="2" charset="2"/>
              <a:buNone/>
            </a:pPr>
            <a:endParaRPr lang="en-GB" altLang="en-US"/>
          </a:p>
        </p:txBody>
      </p:sp>
      <p:graphicFrame>
        <p:nvGraphicFramePr>
          <p:cNvPr id="1125380" name="Object 4">
            <a:extLst>
              <a:ext uri="{FF2B5EF4-FFF2-40B4-BE49-F238E27FC236}">
                <a16:creationId xmlns:a16="http://schemas.microsoft.com/office/drawing/2014/main" id="{FD5CD4FB-5D9E-43D1-81FF-54A14ACC6DBF}"/>
              </a:ext>
            </a:extLst>
          </p:cNvPr>
          <p:cNvGraphicFramePr>
            <a:graphicFrameLocks noChangeAspect="1"/>
          </p:cNvGraphicFramePr>
          <p:nvPr/>
        </p:nvGraphicFramePr>
        <p:xfrm>
          <a:off x="2928938" y="3886200"/>
          <a:ext cx="2522537" cy="622300"/>
        </p:xfrm>
        <a:graphic>
          <a:graphicData uri="http://schemas.openxmlformats.org/presentationml/2006/ole">
            <mc:AlternateContent xmlns:mc="http://schemas.openxmlformats.org/markup-compatibility/2006">
              <mc:Choice xmlns:v="urn:schemas-microsoft-com:vml" Requires="v">
                <p:oleObj spid="_x0000_s1125383" name="Equation" r:id="rId3" imgW="2527200" imgH="622080" progId="Equation.DSMT4">
                  <p:embed/>
                </p:oleObj>
              </mc:Choice>
              <mc:Fallback>
                <p:oleObj name="Equation" r:id="rId3" imgW="2527200" imgH="62208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3886200"/>
                        <a:ext cx="2522537"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a:extLst>
              <a:ext uri="{FF2B5EF4-FFF2-40B4-BE49-F238E27FC236}">
                <a16:creationId xmlns:a16="http://schemas.microsoft.com/office/drawing/2014/main" id="{B33E8FCE-7B5D-45BD-AD9F-69500A149D68}"/>
              </a:ext>
            </a:extLst>
          </p:cNvPr>
          <p:cNvSpPr>
            <a:spLocks noGrp="1"/>
          </p:cNvSpPr>
          <p:nvPr>
            <p:ph type="sldNum" sz="quarter" idx="10"/>
          </p:nvPr>
        </p:nvSpPr>
        <p:spPr/>
        <p:txBody>
          <a:bodyPr/>
          <a:lstStyle/>
          <a:p>
            <a:fld id="{FA73B321-228A-40D0-94C3-727411ADE001}" type="slidenum">
              <a:rPr lang="en-US" altLang="en-US"/>
              <a:pPr/>
              <a:t>14</a:t>
            </a:fld>
            <a:endParaRPr lang="en-US" altLang="en-US">
              <a:solidFill>
                <a:schemeClr val="tx1"/>
              </a:solidFill>
            </a:endParaRPr>
          </a:p>
        </p:txBody>
      </p:sp>
      <p:sp>
        <p:nvSpPr>
          <p:cNvPr id="1043458" name="Rectangle 2">
            <a:extLst>
              <a:ext uri="{FF2B5EF4-FFF2-40B4-BE49-F238E27FC236}">
                <a16:creationId xmlns:a16="http://schemas.microsoft.com/office/drawing/2014/main" id="{EFF1D84E-7533-4001-81DC-131CB328C1D8}"/>
              </a:ext>
            </a:extLst>
          </p:cNvPr>
          <p:cNvSpPr>
            <a:spLocks noGrp="1" noChangeArrowheads="1"/>
          </p:cNvSpPr>
          <p:nvPr>
            <p:ph type="title"/>
          </p:nvPr>
        </p:nvSpPr>
        <p:spPr/>
        <p:txBody>
          <a:bodyPr/>
          <a:lstStyle/>
          <a:p>
            <a:r>
              <a:rPr lang="en-GB" altLang="en-US"/>
              <a:t>After birth there is only death!</a:t>
            </a:r>
          </a:p>
        </p:txBody>
      </p:sp>
      <p:sp>
        <p:nvSpPr>
          <p:cNvPr id="1043459" name="Rectangle 3">
            <a:extLst>
              <a:ext uri="{FF2B5EF4-FFF2-40B4-BE49-F238E27FC236}">
                <a16:creationId xmlns:a16="http://schemas.microsoft.com/office/drawing/2014/main" id="{D53DC3B7-D101-40F7-9849-879ADC0F58A8}"/>
              </a:ext>
            </a:extLst>
          </p:cNvPr>
          <p:cNvSpPr>
            <a:spLocks noGrp="1" noChangeArrowheads="1"/>
          </p:cNvSpPr>
          <p:nvPr>
            <p:ph type="body" sz="half" idx="2"/>
          </p:nvPr>
        </p:nvSpPr>
        <p:spPr/>
        <p:txBody>
          <a:bodyPr/>
          <a:lstStyle/>
          <a:p>
            <a:r>
              <a:rPr lang="en-GB" altLang="en-US" sz="2400"/>
              <a:t>After hatching the individuals in a cohort can only decline</a:t>
            </a:r>
          </a:p>
          <a:p>
            <a:endParaRPr lang="en-GB" altLang="en-US" sz="2400"/>
          </a:p>
          <a:p>
            <a:endParaRPr lang="en-GB" altLang="en-US" sz="2400"/>
          </a:p>
          <a:p>
            <a:endParaRPr lang="en-GB" altLang="en-US" sz="2400"/>
          </a:p>
          <a:p>
            <a:endParaRPr lang="en-GB" altLang="en-US" sz="2400"/>
          </a:p>
          <a:p>
            <a:r>
              <a:rPr lang="en-GB" altLang="en-US" sz="2400"/>
              <a:t>If this does not hold true the stock is wrongly defined</a:t>
            </a:r>
          </a:p>
        </p:txBody>
      </p:sp>
      <p:graphicFrame>
        <p:nvGraphicFramePr>
          <p:cNvPr id="1043460" name="Object 4">
            <a:extLst>
              <a:ext uri="{FF2B5EF4-FFF2-40B4-BE49-F238E27FC236}">
                <a16:creationId xmlns:a16="http://schemas.microsoft.com/office/drawing/2014/main" id="{5F68CAF1-67A1-48EB-957F-F4C9138F9C94}"/>
              </a:ext>
            </a:extLst>
          </p:cNvPr>
          <p:cNvGraphicFramePr>
            <a:graphicFrameLocks noGrp="1" noChangeAspect="1"/>
          </p:cNvGraphicFramePr>
          <p:nvPr>
            <p:ph type="chart" sz="half" idx="1"/>
          </p:nvPr>
        </p:nvGraphicFramePr>
        <p:xfrm>
          <a:off x="611188" y="2222500"/>
          <a:ext cx="4057650" cy="2574925"/>
        </p:xfrm>
        <a:graphic>
          <a:graphicData uri="http://schemas.openxmlformats.org/presentationml/2006/ole">
            <mc:AlternateContent xmlns:mc="http://schemas.openxmlformats.org/markup-compatibility/2006">
              <mc:Choice xmlns:v="urn:schemas-microsoft-com:vml" Requires="v">
                <p:oleObj spid="_x0000_s1043466" name="Chart" r:id="rId3" imgW="6105490" imgH="3686383" progId="MSGraph.Chart.8">
                  <p:embed followColorScheme="full"/>
                </p:oleObj>
              </mc:Choice>
              <mc:Fallback>
                <p:oleObj name="Chart" r:id="rId3" imgW="6105490" imgH="3686383"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222500"/>
                        <a:ext cx="4057650" cy="257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43461" name="Object 5">
            <a:extLst>
              <a:ext uri="{FF2B5EF4-FFF2-40B4-BE49-F238E27FC236}">
                <a16:creationId xmlns:a16="http://schemas.microsoft.com/office/drawing/2014/main" id="{44C9FD70-0452-4061-9831-C6383BE19562}"/>
              </a:ext>
            </a:extLst>
          </p:cNvPr>
          <p:cNvGraphicFramePr>
            <a:graphicFrameLocks noChangeAspect="1"/>
          </p:cNvGraphicFramePr>
          <p:nvPr/>
        </p:nvGraphicFramePr>
        <p:xfrm>
          <a:off x="501650" y="1484313"/>
          <a:ext cx="3854450" cy="622300"/>
        </p:xfrm>
        <a:graphic>
          <a:graphicData uri="http://schemas.openxmlformats.org/presentationml/2006/ole">
            <mc:AlternateContent xmlns:mc="http://schemas.openxmlformats.org/markup-compatibility/2006">
              <mc:Choice xmlns:v="urn:schemas-microsoft-com:vml" Requires="v">
                <p:oleObj spid="_x0000_s1043467" name="Equation" r:id="rId5" imgW="3860640" imgH="622080" progId="Equation.DSMT4">
                  <p:embed/>
                </p:oleObj>
              </mc:Choice>
              <mc:Fallback>
                <p:oleObj name="Equation" r:id="rId5" imgW="3860640" imgH="62208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650" y="1484313"/>
                        <a:ext cx="38544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DB8AADC-F4FE-4F18-B5D8-3F285AEDB32B}"/>
              </a:ext>
            </a:extLst>
          </p:cNvPr>
          <p:cNvSpPr>
            <a:spLocks noGrp="1"/>
          </p:cNvSpPr>
          <p:nvPr>
            <p:ph type="sldNum" sz="quarter" idx="10"/>
          </p:nvPr>
        </p:nvSpPr>
        <p:spPr/>
        <p:txBody>
          <a:bodyPr/>
          <a:lstStyle/>
          <a:p>
            <a:fld id="{05F18982-9E3F-4A31-8618-B0B0D9103CCB}" type="slidenum">
              <a:rPr lang="en-US" altLang="en-US"/>
              <a:pPr/>
              <a:t>15</a:t>
            </a:fld>
            <a:endParaRPr lang="en-US" altLang="en-US">
              <a:solidFill>
                <a:schemeClr val="tx1"/>
              </a:solidFill>
            </a:endParaRPr>
          </a:p>
        </p:txBody>
      </p:sp>
      <p:sp>
        <p:nvSpPr>
          <p:cNvPr id="1048578" name="Rectangle 2">
            <a:extLst>
              <a:ext uri="{FF2B5EF4-FFF2-40B4-BE49-F238E27FC236}">
                <a16:creationId xmlns:a16="http://schemas.microsoft.com/office/drawing/2014/main" id="{5F501A49-BBB0-4880-A835-5C74069A9FA4}"/>
              </a:ext>
            </a:extLst>
          </p:cNvPr>
          <p:cNvSpPr>
            <a:spLocks noGrp="1" noChangeArrowheads="1"/>
          </p:cNvSpPr>
          <p:nvPr>
            <p:ph type="title"/>
          </p:nvPr>
        </p:nvSpPr>
        <p:spPr/>
        <p:txBody>
          <a:bodyPr/>
          <a:lstStyle/>
          <a:p>
            <a:r>
              <a:rPr lang="en-GB" altLang="en-US"/>
              <a:t>The effect of fishing</a:t>
            </a:r>
          </a:p>
        </p:txBody>
      </p:sp>
      <p:graphicFrame>
        <p:nvGraphicFramePr>
          <p:cNvPr id="1048579" name="Object 3">
            <a:extLst>
              <a:ext uri="{FF2B5EF4-FFF2-40B4-BE49-F238E27FC236}">
                <a16:creationId xmlns:a16="http://schemas.microsoft.com/office/drawing/2014/main" id="{08C71598-2039-4331-A67D-35EE6443BA8F}"/>
              </a:ext>
            </a:extLst>
          </p:cNvPr>
          <p:cNvGraphicFramePr>
            <a:graphicFrameLocks noGrp="1" noChangeAspect="1"/>
          </p:cNvGraphicFramePr>
          <p:nvPr>
            <p:ph idx="1"/>
          </p:nvPr>
        </p:nvGraphicFramePr>
        <p:xfrm>
          <a:off x="755650" y="1728788"/>
          <a:ext cx="7327900" cy="4652962"/>
        </p:xfrm>
        <a:graphic>
          <a:graphicData uri="http://schemas.openxmlformats.org/presentationml/2006/ole">
            <mc:AlternateContent xmlns:mc="http://schemas.openxmlformats.org/markup-compatibility/2006">
              <mc:Choice xmlns:v="urn:schemas-microsoft-com:vml" Requires="v">
                <p:oleObj spid="_x0000_s1048588" name="Chart" r:id="rId3" imgW="6105490" imgH="3686383" progId="MSGraph.Chart.8">
                  <p:embed followColorScheme="full"/>
                </p:oleObj>
              </mc:Choice>
              <mc:Fallback>
                <p:oleObj name="Chart" r:id="rId3" imgW="6105490" imgH="3686383"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1728788"/>
                        <a:ext cx="7327900" cy="465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8580" name="Text Box 4">
            <a:extLst>
              <a:ext uri="{FF2B5EF4-FFF2-40B4-BE49-F238E27FC236}">
                <a16:creationId xmlns:a16="http://schemas.microsoft.com/office/drawing/2014/main" id="{505499C6-CF85-4D19-ADE2-997B02A6AA70}"/>
              </a:ext>
            </a:extLst>
          </p:cNvPr>
          <p:cNvSpPr txBox="1">
            <a:spLocks noChangeArrowheads="1"/>
          </p:cNvSpPr>
          <p:nvPr/>
        </p:nvSpPr>
        <p:spPr bwMode="auto">
          <a:xfrm>
            <a:off x="5292725" y="1509713"/>
            <a:ext cx="1187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b="1">
                <a:latin typeface="Tahoma" panose="020B0604030504040204" pitchFamily="34" charset="0"/>
              </a:rPr>
              <a:t>M=0.2</a:t>
            </a:r>
            <a:endParaRPr lang="en-GB" altLang="en-US"/>
          </a:p>
        </p:txBody>
      </p:sp>
      <p:graphicFrame>
        <p:nvGraphicFramePr>
          <p:cNvPr id="1048583" name="Object 7">
            <a:extLst>
              <a:ext uri="{FF2B5EF4-FFF2-40B4-BE49-F238E27FC236}">
                <a16:creationId xmlns:a16="http://schemas.microsoft.com/office/drawing/2014/main" id="{12F35D8B-7237-4A2D-A26D-022F625C00CF}"/>
              </a:ext>
            </a:extLst>
          </p:cNvPr>
          <p:cNvGraphicFramePr>
            <a:graphicFrameLocks noChangeAspect="1"/>
          </p:cNvGraphicFramePr>
          <p:nvPr/>
        </p:nvGraphicFramePr>
        <p:xfrm>
          <a:off x="5292725" y="39688"/>
          <a:ext cx="3787775" cy="933450"/>
        </p:xfrm>
        <a:graphic>
          <a:graphicData uri="http://schemas.openxmlformats.org/presentationml/2006/ole">
            <mc:AlternateContent xmlns:mc="http://schemas.openxmlformats.org/markup-compatibility/2006">
              <mc:Choice xmlns:v="urn:schemas-microsoft-com:vml" Requires="v">
                <p:oleObj spid="_x0000_s1048589" name="Equation" r:id="rId5" imgW="2527200" imgH="622080" progId="Equation.DSMT4">
                  <p:embed/>
                </p:oleObj>
              </mc:Choice>
              <mc:Fallback>
                <p:oleObj name="Equation" r:id="rId5" imgW="2527200" imgH="62208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2725" y="39688"/>
                        <a:ext cx="378777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F22C4376-13D0-4D4C-B682-6CA484DA0EAF}"/>
              </a:ext>
            </a:extLst>
          </p:cNvPr>
          <p:cNvSpPr>
            <a:spLocks noGrp="1"/>
          </p:cNvSpPr>
          <p:nvPr>
            <p:ph type="sldNum" sz="quarter" idx="10"/>
          </p:nvPr>
        </p:nvSpPr>
        <p:spPr/>
        <p:txBody>
          <a:bodyPr/>
          <a:lstStyle/>
          <a:p>
            <a:fld id="{634C01E4-C646-4EE9-AEE2-F2AF16D5466E}" type="slidenum">
              <a:rPr lang="en-US" altLang="en-US"/>
              <a:pPr/>
              <a:t>16</a:t>
            </a:fld>
            <a:endParaRPr lang="en-US" altLang="en-US">
              <a:solidFill>
                <a:schemeClr val="tx1"/>
              </a:solidFill>
            </a:endParaRPr>
          </a:p>
        </p:txBody>
      </p:sp>
      <p:sp>
        <p:nvSpPr>
          <p:cNvPr id="1128450" name="Rectangle 2">
            <a:extLst>
              <a:ext uri="{FF2B5EF4-FFF2-40B4-BE49-F238E27FC236}">
                <a16:creationId xmlns:a16="http://schemas.microsoft.com/office/drawing/2014/main" id="{E54C7B66-1A2D-4F3E-B104-6F45D2F7C58C}"/>
              </a:ext>
            </a:extLst>
          </p:cNvPr>
          <p:cNvSpPr>
            <a:spLocks noGrp="1" noChangeArrowheads="1"/>
          </p:cNvSpPr>
          <p:nvPr>
            <p:ph type="title"/>
          </p:nvPr>
        </p:nvSpPr>
        <p:spPr/>
        <p:txBody>
          <a:bodyPr/>
          <a:lstStyle/>
          <a:p>
            <a:r>
              <a:rPr lang="en-GB" altLang="en-US"/>
              <a:t>The stock equation in full</a:t>
            </a:r>
          </a:p>
        </p:txBody>
      </p:sp>
      <p:sp>
        <p:nvSpPr>
          <p:cNvPr id="1128451" name="Rectangle 3">
            <a:extLst>
              <a:ext uri="{FF2B5EF4-FFF2-40B4-BE49-F238E27FC236}">
                <a16:creationId xmlns:a16="http://schemas.microsoft.com/office/drawing/2014/main" id="{E053E3E5-BF7E-49DD-812C-1A94763E758F}"/>
              </a:ext>
            </a:extLst>
          </p:cNvPr>
          <p:cNvSpPr>
            <a:spLocks noGrp="1" noChangeArrowheads="1"/>
          </p:cNvSpPr>
          <p:nvPr>
            <p:ph type="body" idx="1"/>
          </p:nvPr>
        </p:nvSpPr>
        <p:spPr/>
        <p:txBody>
          <a:bodyPr/>
          <a:lstStyle/>
          <a:p>
            <a:r>
              <a:rPr lang="en-GB" altLang="en-US"/>
              <a:t>If we were only dealing with a single cohort, then mathematically the following is sufficient</a:t>
            </a:r>
          </a:p>
          <a:p>
            <a:endParaRPr lang="en-GB" altLang="en-US"/>
          </a:p>
          <a:p>
            <a:endParaRPr lang="en-GB" altLang="en-US"/>
          </a:p>
          <a:p>
            <a:r>
              <a:rPr lang="en-GB" altLang="en-US"/>
              <a:t>However, because the stock in a particular year is composed of many cohorts we need to make a mathematical distinction between age groups:</a:t>
            </a:r>
          </a:p>
        </p:txBody>
      </p:sp>
      <p:graphicFrame>
        <p:nvGraphicFramePr>
          <p:cNvPr id="1128452" name="Object 4">
            <a:extLst>
              <a:ext uri="{FF2B5EF4-FFF2-40B4-BE49-F238E27FC236}">
                <a16:creationId xmlns:a16="http://schemas.microsoft.com/office/drawing/2014/main" id="{D364AF54-ABDE-421A-B5B4-7525C5DD9489}"/>
              </a:ext>
            </a:extLst>
          </p:cNvPr>
          <p:cNvGraphicFramePr>
            <a:graphicFrameLocks noChangeAspect="1"/>
          </p:cNvGraphicFramePr>
          <p:nvPr/>
        </p:nvGraphicFramePr>
        <p:xfrm>
          <a:off x="2928938" y="2492375"/>
          <a:ext cx="2522537" cy="622300"/>
        </p:xfrm>
        <a:graphic>
          <a:graphicData uri="http://schemas.openxmlformats.org/presentationml/2006/ole">
            <mc:AlternateContent xmlns:mc="http://schemas.openxmlformats.org/markup-compatibility/2006">
              <mc:Choice xmlns:v="urn:schemas-microsoft-com:vml" Requires="v">
                <p:oleObj spid="_x0000_s1128458" name="Equation" r:id="rId3" imgW="2527200" imgH="622080" progId="Equation.DSMT4">
                  <p:embed/>
                </p:oleObj>
              </mc:Choice>
              <mc:Fallback>
                <p:oleObj name="Equation" r:id="rId3" imgW="2527200" imgH="62208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2492375"/>
                        <a:ext cx="2522537"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28453" name="Object 5">
            <a:extLst>
              <a:ext uri="{FF2B5EF4-FFF2-40B4-BE49-F238E27FC236}">
                <a16:creationId xmlns:a16="http://schemas.microsoft.com/office/drawing/2014/main" id="{B76FA9D1-D982-4972-B2C0-7AC5BCE0738C}"/>
              </a:ext>
            </a:extLst>
          </p:cNvPr>
          <p:cNvGraphicFramePr>
            <a:graphicFrameLocks noChangeAspect="1"/>
          </p:cNvGraphicFramePr>
          <p:nvPr/>
        </p:nvGraphicFramePr>
        <p:xfrm>
          <a:off x="2589213" y="5038725"/>
          <a:ext cx="3321050" cy="622300"/>
        </p:xfrm>
        <a:graphic>
          <a:graphicData uri="http://schemas.openxmlformats.org/presentationml/2006/ole">
            <mc:AlternateContent xmlns:mc="http://schemas.openxmlformats.org/markup-compatibility/2006">
              <mc:Choice xmlns:v="urn:schemas-microsoft-com:vml" Requires="v">
                <p:oleObj spid="_x0000_s1128459" name="Equation" r:id="rId5" imgW="3327120" imgH="622080" progId="Equation.DSMT4">
                  <p:embed/>
                </p:oleObj>
              </mc:Choice>
              <mc:Fallback>
                <p:oleObj name="Equation" r:id="rId5" imgW="3327120" imgH="62208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9213" y="5038725"/>
                        <a:ext cx="33210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3B7CA4D5-14AE-4243-89EC-870F5487FDE0}"/>
              </a:ext>
            </a:extLst>
          </p:cNvPr>
          <p:cNvSpPr>
            <a:spLocks noGrp="1"/>
          </p:cNvSpPr>
          <p:nvPr>
            <p:ph type="sldNum" sz="quarter" idx="10"/>
          </p:nvPr>
        </p:nvSpPr>
        <p:spPr/>
        <p:txBody>
          <a:bodyPr/>
          <a:lstStyle/>
          <a:p>
            <a:fld id="{7E06EB50-AD0F-432D-9875-7479FD1413DE}" type="slidenum">
              <a:rPr lang="en-US" altLang="en-US"/>
              <a:pPr/>
              <a:t>17</a:t>
            </a:fld>
            <a:endParaRPr lang="en-US" altLang="en-US">
              <a:solidFill>
                <a:schemeClr val="tx1"/>
              </a:solidFill>
            </a:endParaRPr>
          </a:p>
        </p:txBody>
      </p:sp>
      <p:sp>
        <p:nvSpPr>
          <p:cNvPr id="1051650" name="Rectangle 2">
            <a:extLst>
              <a:ext uri="{FF2B5EF4-FFF2-40B4-BE49-F238E27FC236}">
                <a16:creationId xmlns:a16="http://schemas.microsoft.com/office/drawing/2014/main" id="{46651BEA-B7EC-45D4-A064-9B4668A6C729}"/>
              </a:ext>
            </a:extLst>
          </p:cNvPr>
          <p:cNvSpPr>
            <a:spLocks noGrp="1" noChangeArrowheads="1"/>
          </p:cNvSpPr>
          <p:nvPr>
            <p:ph type="title"/>
          </p:nvPr>
        </p:nvSpPr>
        <p:spPr/>
        <p:txBody>
          <a:bodyPr/>
          <a:lstStyle/>
          <a:p>
            <a:r>
              <a:rPr lang="en-GB" altLang="en-US"/>
              <a:t>Describing the catch 1</a:t>
            </a:r>
          </a:p>
        </p:txBody>
      </p:sp>
      <p:sp>
        <p:nvSpPr>
          <p:cNvPr id="1051651" name="Rectangle 3">
            <a:extLst>
              <a:ext uri="{FF2B5EF4-FFF2-40B4-BE49-F238E27FC236}">
                <a16:creationId xmlns:a16="http://schemas.microsoft.com/office/drawing/2014/main" id="{CE34768A-8196-4220-B0BA-7C98786D9E9C}"/>
              </a:ext>
            </a:extLst>
          </p:cNvPr>
          <p:cNvSpPr>
            <a:spLocks noGrp="1" noChangeArrowheads="1"/>
          </p:cNvSpPr>
          <p:nvPr>
            <p:ph type="body" idx="1"/>
          </p:nvPr>
        </p:nvSpPr>
        <p:spPr/>
        <p:txBody>
          <a:bodyPr/>
          <a:lstStyle/>
          <a:p>
            <a:r>
              <a:rPr lang="en-GB" altLang="en-US"/>
              <a:t>The number of fish that die in each time interval is:</a:t>
            </a:r>
          </a:p>
          <a:p>
            <a:endParaRPr lang="en-GB" altLang="en-US"/>
          </a:p>
          <a:p>
            <a:r>
              <a:rPr lang="en-GB" altLang="en-US"/>
              <a:t>Substituting with the stock equation we get:</a:t>
            </a:r>
          </a:p>
          <a:p>
            <a:endParaRPr lang="en-GB" altLang="en-US"/>
          </a:p>
          <a:p>
            <a:endParaRPr lang="en-GB" altLang="en-US"/>
          </a:p>
          <a:p>
            <a:pPr lvl="2"/>
            <a:endParaRPr lang="en-GB" altLang="en-US"/>
          </a:p>
        </p:txBody>
      </p:sp>
      <p:graphicFrame>
        <p:nvGraphicFramePr>
          <p:cNvPr id="1051652" name="Object 4">
            <a:extLst>
              <a:ext uri="{FF2B5EF4-FFF2-40B4-BE49-F238E27FC236}">
                <a16:creationId xmlns:a16="http://schemas.microsoft.com/office/drawing/2014/main" id="{B18F1F5C-47C4-4ED1-A274-5E1136DBA588}"/>
              </a:ext>
            </a:extLst>
          </p:cNvPr>
          <p:cNvGraphicFramePr>
            <a:graphicFrameLocks noChangeAspect="1"/>
          </p:cNvGraphicFramePr>
          <p:nvPr/>
        </p:nvGraphicFramePr>
        <p:xfrm>
          <a:off x="3201988" y="2039938"/>
          <a:ext cx="2124075" cy="473075"/>
        </p:xfrm>
        <a:graphic>
          <a:graphicData uri="http://schemas.openxmlformats.org/presentationml/2006/ole">
            <mc:AlternateContent xmlns:mc="http://schemas.openxmlformats.org/markup-compatibility/2006">
              <mc:Choice xmlns:v="urn:schemas-microsoft-com:vml" Requires="v">
                <p:oleObj spid="_x0000_s1051663" name="Equation" r:id="rId3" imgW="2133360" imgH="469800" progId="Equation.DSMT4">
                  <p:embed/>
                </p:oleObj>
              </mc:Choice>
              <mc:Fallback>
                <p:oleObj name="Equation" r:id="rId3" imgW="2133360" imgH="4698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1988" y="2039938"/>
                        <a:ext cx="212407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51655" name="Object 7">
            <a:extLst>
              <a:ext uri="{FF2B5EF4-FFF2-40B4-BE49-F238E27FC236}">
                <a16:creationId xmlns:a16="http://schemas.microsoft.com/office/drawing/2014/main" id="{05CA8DA3-EF25-4E65-AEB8-9BFB7451AF68}"/>
              </a:ext>
            </a:extLst>
          </p:cNvPr>
          <p:cNvGraphicFramePr>
            <a:graphicFrameLocks noChangeAspect="1"/>
          </p:cNvGraphicFramePr>
          <p:nvPr/>
        </p:nvGraphicFramePr>
        <p:xfrm>
          <a:off x="2919413" y="3179763"/>
          <a:ext cx="3086100" cy="1504950"/>
        </p:xfrm>
        <a:graphic>
          <a:graphicData uri="http://schemas.openxmlformats.org/presentationml/2006/ole">
            <mc:AlternateContent xmlns:mc="http://schemas.openxmlformats.org/markup-compatibility/2006">
              <mc:Choice xmlns:v="urn:schemas-microsoft-com:vml" Requires="v">
                <p:oleObj spid="_x0000_s1051664" name="Equation" r:id="rId5" imgW="3098520" imgH="1498320" progId="Equation.DSMT4">
                  <p:embed/>
                </p:oleObj>
              </mc:Choice>
              <mc:Fallback>
                <p:oleObj name="Equation" r:id="rId5" imgW="3098520" imgH="149832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9413" y="3179763"/>
                        <a:ext cx="3086100" cy="150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51656" name="Object 8">
            <a:extLst>
              <a:ext uri="{FF2B5EF4-FFF2-40B4-BE49-F238E27FC236}">
                <a16:creationId xmlns:a16="http://schemas.microsoft.com/office/drawing/2014/main" id="{C631AE26-F440-4658-92DD-09D91B1EE446}"/>
              </a:ext>
            </a:extLst>
          </p:cNvPr>
          <p:cNvGraphicFramePr>
            <a:graphicFrameLocks noChangeAspect="1"/>
          </p:cNvGraphicFramePr>
          <p:nvPr/>
        </p:nvGraphicFramePr>
        <p:xfrm>
          <a:off x="1187450" y="4759325"/>
          <a:ext cx="7556500" cy="1549400"/>
        </p:xfrm>
        <a:graphic>
          <a:graphicData uri="http://schemas.openxmlformats.org/presentationml/2006/ole">
            <mc:AlternateContent xmlns:mc="http://schemas.openxmlformats.org/markup-compatibility/2006">
              <mc:Choice xmlns:v="urn:schemas-microsoft-com:vml" Requires="v">
                <p:oleObj spid="_x0000_s1051665" name="Equation" r:id="rId7" imgW="7556400" imgH="1549080" progId="Equation.DSMT4">
                  <p:embed/>
                </p:oleObj>
              </mc:Choice>
              <mc:Fallback>
                <p:oleObj name="Equation" r:id="rId7" imgW="7556400" imgH="154908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7450" y="4759325"/>
                        <a:ext cx="7556500" cy="154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FE3D398D-1069-4CDD-B10B-2A0F87CFF23B}"/>
              </a:ext>
            </a:extLst>
          </p:cNvPr>
          <p:cNvSpPr>
            <a:spLocks noGrp="1"/>
          </p:cNvSpPr>
          <p:nvPr>
            <p:ph type="sldNum" sz="quarter" idx="10"/>
          </p:nvPr>
        </p:nvSpPr>
        <p:spPr/>
        <p:txBody>
          <a:bodyPr/>
          <a:lstStyle/>
          <a:p>
            <a:fld id="{A8A5DE63-4221-41D7-AE56-8060155548D4}" type="slidenum">
              <a:rPr lang="en-US" altLang="en-US"/>
              <a:pPr/>
              <a:t>18</a:t>
            </a:fld>
            <a:endParaRPr lang="en-US" altLang="en-US">
              <a:solidFill>
                <a:schemeClr val="tx1"/>
              </a:solidFill>
            </a:endParaRPr>
          </a:p>
        </p:txBody>
      </p:sp>
      <p:sp>
        <p:nvSpPr>
          <p:cNvPr id="1052674" name="Rectangle 2">
            <a:extLst>
              <a:ext uri="{FF2B5EF4-FFF2-40B4-BE49-F238E27FC236}">
                <a16:creationId xmlns:a16="http://schemas.microsoft.com/office/drawing/2014/main" id="{28A74937-C676-4595-97EF-82F17C2845FC}"/>
              </a:ext>
            </a:extLst>
          </p:cNvPr>
          <p:cNvSpPr>
            <a:spLocks noGrp="1" noChangeArrowheads="1"/>
          </p:cNvSpPr>
          <p:nvPr>
            <p:ph type="title"/>
          </p:nvPr>
        </p:nvSpPr>
        <p:spPr/>
        <p:txBody>
          <a:bodyPr/>
          <a:lstStyle/>
          <a:p>
            <a:r>
              <a:rPr lang="en-GB" altLang="en-US"/>
              <a:t>Describing the catch 2</a:t>
            </a:r>
          </a:p>
        </p:txBody>
      </p:sp>
      <p:sp>
        <p:nvSpPr>
          <p:cNvPr id="1052675" name="Rectangle 3">
            <a:extLst>
              <a:ext uri="{FF2B5EF4-FFF2-40B4-BE49-F238E27FC236}">
                <a16:creationId xmlns:a16="http://schemas.microsoft.com/office/drawing/2014/main" id="{B13A1059-C834-49E0-828F-E929E439C589}"/>
              </a:ext>
            </a:extLst>
          </p:cNvPr>
          <p:cNvSpPr>
            <a:spLocks noGrp="1" noChangeArrowheads="1"/>
          </p:cNvSpPr>
          <p:nvPr>
            <p:ph type="body" idx="1"/>
          </p:nvPr>
        </p:nvSpPr>
        <p:spPr/>
        <p:txBody>
          <a:bodyPr/>
          <a:lstStyle/>
          <a:p>
            <a:r>
              <a:rPr lang="en-GB" altLang="en-US"/>
              <a:t>The number that die due to fishing mortality is the fraction of the number of fish that die (F</a:t>
            </a:r>
            <a:r>
              <a:rPr lang="en-GB" altLang="en-US" sz="2000"/>
              <a:t>y</a:t>
            </a:r>
            <a:r>
              <a:rPr lang="en-GB" altLang="en-US"/>
              <a:t>/Z</a:t>
            </a:r>
            <a:r>
              <a:rPr lang="en-GB" altLang="en-US" sz="2000"/>
              <a:t>y</a:t>
            </a:r>
            <a:r>
              <a:rPr lang="en-GB" altLang="en-US"/>
              <a:t>), i.e.</a:t>
            </a:r>
          </a:p>
          <a:p>
            <a:endParaRPr lang="en-GB" altLang="en-US"/>
          </a:p>
          <a:p>
            <a:endParaRPr lang="en-GB" altLang="en-US"/>
          </a:p>
          <a:p>
            <a:endParaRPr lang="en-GB" altLang="en-US"/>
          </a:p>
          <a:p>
            <a:pPr lvl="1"/>
            <a:endParaRPr lang="en-GB" altLang="en-US"/>
          </a:p>
          <a:p>
            <a:pPr lvl="1"/>
            <a:endParaRPr lang="en-GB" altLang="en-US"/>
          </a:p>
          <a:p>
            <a:pPr lvl="1"/>
            <a:endParaRPr lang="en-GB" altLang="en-US"/>
          </a:p>
          <a:p>
            <a:pPr lvl="1"/>
            <a:endParaRPr lang="en-GB" altLang="en-US"/>
          </a:p>
          <a:p>
            <a:pPr lvl="1"/>
            <a:r>
              <a:rPr lang="en-GB" altLang="en-US"/>
              <a:t>C</a:t>
            </a:r>
            <a:r>
              <a:rPr lang="en-GB" altLang="en-US" sz="1800"/>
              <a:t>y</a:t>
            </a:r>
            <a:r>
              <a:rPr lang="en-GB" altLang="en-US"/>
              <a:t>: The number of fish caught during the year y</a:t>
            </a:r>
          </a:p>
        </p:txBody>
      </p:sp>
      <p:graphicFrame>
        <p:nvGraphicFramePr>
          <p:cNvPr id="1052677" name="Object 5">
            <a:extLst>
              <a:ext uri="{FF2B5EF4-FFF2-40B4-BE49-F238E27FC236}">
                <a16:creationId xmlns:a16="http://schemas.microsoft.com/office/drawing/2014/main" id="{2F2823D0-92D9-4445-86F9-BDEFC71248C1}"/>
              </a:ext>
            </a:extLst>
          </p:cNvPr>
          <p:cNvGraphicFramePr>
            <a:graphicFrameLocks noChangeAspect="1"/>
          </p:cNvGraphicFramePr>
          <p:nvPr/>
        </p:nvGraphicFramePr>
        <p:xfrm>
          <a:off x="1455738" y="2568575"/>
          <a:ext cx="6667500" cy="1581150"/>
        </p:xfrm>
        <a:graphic>
          <a:graphicData uri="http://schemas.openxmlformats.org/presentationml/2006/ole">
            <mc:AlternateContent xmlns:mc="http://schemas.openxmlformats.org/markup-compatibility/2006">
              <mc:Choice xmlns:v="urn:schemas-microsoft-com:vml" Requires="v">
                <p:oleObj spid="_x0000_s1052683" name="Equation" r:id="rId3" imgW="4305240" imgH="1015920" progId="Equation.DSMT4">
                  <p:embed/>
                </p:oleObj>
              </mc:Choice>
              <mc:Fallback>
                <p:oleObj name="Equation" r:id="rId3" imgW="4305240" imgH="101592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5738" y="2568575"/>
                        <a:ext cx="6667500"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52678" name="Object 6">
            <a:extLst>
              <a:ext uri="{FF2B5EF4-FFF2-40B4-BE49-F238E27FC236}">
                <a16:creationId xmlns:a16="http://schemas.microsoft.com/office/drawing/2014/main" id="{ECCAB5EA-24AA-4B38-A397-D6AA154D9DE6}"/>
              </a:ext>
            </a:extLst>
          </p:cNvPr>
          <p:cNvGraphicFramePr>
            <a:graphicFrameLocks noChangeAspect="1"/>
          </p:cNvGraphicFramePr>
          <p:nvPr/>
        </p:nvGraphicFramePr>
        <p:xfrm>
          <a:off x="1090613" y="4384675"/>
          <a:ext cx="7442200" cy="1162050"/>
        </p:xfrm>
        <a:graphic>
          <a:graphicData uri="http://schemas.openxmlformats.org/presentationml/2006/ole">
            <mc:AlternateContent xmlns:mc="http://schemas.openxmlformats.org/markup-compatibility/2006">
              <mc:Choice xmlns:v="urn:schemas-microsoft-com:vml" Requires="v">
                <p:oleObj spid="_x0000_s1052684" name="Equation" r:id="rId5" imgW="9918360" imgH="1549080" progId="Equation.DSMT4">
                  <p:embed/>
                </p:oleObj>
              </mc:Choice>
              <mc:Fallback>
                <p:oleObj name="Equation" r:id="rId5" imgW="9918360" imgH="154908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0613" y="4384675"/>
                        <a:ext cx="7442200"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0AFB854-90BE-42F8-96C9-2B58ECAE71BF}"/>
              </a:ext>
            </a:extLst>
          </p:cNvPr>
          <p:cNvSpPr>
            <a:spLocks noGrp="1"/>
          </p:cNvSpPr>
          <p:nvPr>
            <p:ph type="sldNum" sz="quarter" idx="10"/>
          </p:nvPr>
        </p:nvSpPr>
        <p:spPr/>
        <p:txBody>
          <a:bodyPr/>
          <a:lstStyle/>
          <a:p>
            <a:fld id="{D9D83513-121C-4E3E-B674-731CEA9783F7}" type="slidenum">
              <a:rPr lang="en-US" altLang="en-US"/>
              <a:pPr/>
              <a:t>19</a:t>
            </a:fld>
            <a:endParaRPr lang="en-US" altLang="en-US">
              <a:solidFill>
                <a:schemeClr val="tx1"/>
              </a:solidFill>
            </a:endParaRPr>
          </a:p>
        </p:txBody>
      </p:sp>
      <p:sp>
        <p:nvSpPr>
          <p:cNvPr id="1127426" name="Rectangle 2">
            <a:extLst>
              <a:ext uri="{FF2B5EF4-FFF2-40B4-BE49-F238E27FC236}">
                <a16:creationId xmlns:a16="http://schemas.microsoft.com/office/drawing/2014/main" id="{4AC1A5F2-4EC6-40BB-82F5-4CCCAE5EA8CF}"/>
              </a:ext>
            </a:extLst>
          </p:cNvPr>
          <p:cNvSpPr>
            <a:spLocks noGrp="1" noChangeArrowheads="1"/>
          </p:cNvSpPr>
          <p:nvPr>
            <p:ph type="title"/>
          </p:nvPr>
        </p:nvSpPr>
        <p:spPr/>
        <p:txBody>
          <a:bodyPr/>
          <a:lstStyle/>
          <a:p>
            <a:r>
              <a:rPr lang="en-GB" altLang="en-US"/>
              <a:t>Describing the catch 3: The catch equation</a:t>
            </a:r>
          </a:p>
        </p:txBody>
      </p:sp>
      <p:sp>
        <p:nvSpPr>
          <p:cNvPr id="1127427" name="Rectangle 3">
            <a:extLst>
              <a:ext uri="{FF2B5EF4-FFF2-40B4-BE49-F238E27FC236}">
                <a16:creationId xmlns:a16="http://schemas.microsoft.com/office/drawing/2014/main" id="{4264AF9A-00D9-482E-BC6C-77B70F508CDA}"/>
              </a:ext>
            </a:extLst>
          </p:cNvPr>
          <p:cNvSpPr>
            <a:spLocks noGrp="1" noChangeArrowheads="1"/>
          </p:cNvSpPr>
          <p:nvPr>
            <p:ph type="body" idx="1"/>
          </p:nvPr>
        </p:nvSpPr>
        <p:spPr/>
        <p:txBody>
          <a:bodyPr/>
          <a:lstStyle/>
          <a:p>
            <a:r>
              <a:rPr lang="en-GB" altLang="en-US"/>
              <a:t>Because the catch in a particular year is composed of many cohorts we need to make a mathematical distinction between age groups:</a:t>
            </a:r>
          </a:p>
          <a:p>
            <a:endParaRPr lang="en-GB" altLang="en-US"/>
          </a:p>
          <a:p>
            <a:endParaRPr lang="en-GB" altLang="en-US"/>
          </a:p>
          <a:p>
            <a:pPr lvl="1"/>
            <a:endParaRPr lang="en-GB" altLang="en-US"/>
          </a:p>
          <a:p>
            <a:pPr lvl="1"/>
            <a:endParaRPr lang="en-GB" altLang="en-US"/>
          </a:p>
          <a:p>
            <a:pPr lvl="1"/>
            <a:endParaRPr lang="en-GB" altLang="en-US"/>
          </a:p>
          <a:p>
            <a:pPr lvl="1"/>
            <a:endParaRPr lang="en-GB" altLang="en-US"/>
          </a:p>
          <a:p>
            <a:pPr lvl="1"/>
            <a:r>
              <a:rPr lang="en-GB" altLang="en-US"/>
              <a:t>C</a:t>
            </a:r>
            <a:r>
              <a:rPr lang="en-GB" altLang="en-US" sz="1800"/>
              <a:t>ay</a:t>
            </a:r>
            <a:r>
              <a:rPr lang="en-GB" altLang="en-US"/>
              <a:t>: The number of fish at age a caught over time the year y</a:t>
            </a:r>
          </a:p>
        </p:txBody>
      </p:sp>
      <p:graphicFrame>
        <p:nvGraphicFramePr>
          <p:cNvPr id="1127428" name="Object 4">
            <a:extLst>
              <a:ext uri="{FF2B5EF4-FFF2-40B4-BE49-F238E27FC236}">
                <a16:creationId xmlns:a16="http://schemas.microsoft.com/office/drawing/2014/main" id="{73D47282-30E9-4789-944F-FAB364DDB98C}"/>
              </a:ext>
            </a:extLst>
          </p:cNvPr>
          <p:cNvGraphicFramePr>
            <a:graphicFrameLocks noChangeAspect="1"/>
          </p:cNvGraphicFramePr>
          <p:nvPr/>
        </p:nvGraphicFramePr>
        <p:xfrm>
          <a:off x="684213" y="3071813"/>
          <a:ext cx="8181975" cy="1581150"/>
        </p:xfrm>
        <a:graphic>
          <a:graphicData uri="http://schemas.openxmlformats.org/presentationml/2006/ole">
            <mc:AlternateContent xmlns:mc="http://schemas.openxmlformats.org/markup-compatibility/2006">
              <mc:Choice xmlns:v="urn:schemas-microsoft-com:vml" Requires="v">
                <p:oleObj spid="_x0000_s1127432" name="Equation" r:id="rId3" imgW="5283000" imgH="1015920" progId="Equation.DSMT4">
                  <p:embed/>
                </p:oleObj>
              </mc:Choice>
              <mc:Fallback>
                <p:oleObj name="Equation" r:id="rId3" imgW="5283000" imgH="10159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3071813"/>
                        <a:ext cx="818197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464633-8403-4274-BE44-47AFBC3C8771}"/>
              </a:ext>
            </a:extLst>
          </p:cNvPr>
          <p:cNvSpPr>
            <a:spLocks noGrp="1"/>
          </p:cNvSpPr>
          <p:nvPr>
            <p:ph type="sldNum" sz="quarter" idx="10"/>
          </p:nvPr>
        </p:nvSpPr>
        <p:spPr/>
        <p:txBody>
          <a:bodyPr/>
          <a:lstStyle/>
          <a:p>
            <a:fld id="{4DEBCFD6-64CC-42C3-AFBB-5CDDB862F624}" type="slidenum">
              <a:rPr lang="en-US" altLang="en-US"/>
              <a:pPr/>
              <a:t>2</a:t>
            </a:fld>
            <a:endParaRPr lang="en-US" altLang="en-US">
              <a:solidFill>
                <a:schemeClr val="tx1"/>
              </a:solidFill>
            </a:endParaRPr>
          </a:p>
        </p:txBody>
      </p:sp>
      <p:sp>
        <p:nvSpPr>
          <p:cNvPr id="971778" name="Rectangle 2">
            <a:extLst>
              <a:ext uri="{FF2B5EF4-FFF2-40B4-BE49-F238E27FC236}">
                <a16:creationId xmlns:a16="http://schemas.microsoft.com/office/drawing/2014/main" id="{5A63A40C-544F-4E51-94EC-0B72750F3119}"/>
              </a:ext>
            </a:extLst>
          </p:cNvPr>
          <p:cNvSpPr>
            <a:spLocks noGrp="1" noChangeArrowheads="1"/>
          </p:cNvSpPr>
          <p:nvPr>
            <p:ph type="title"/>
          </p:nvPr>
        </p:nvSpPr>
        <p:spPr/>
        <p:txBody>
          <a:bodyPr/>
          <a:lstStyle/>
          <a:p>
            <a:endParaRPr lang="en-US" altLang="en-US"/>
          </a:p>
        </p:txBody>
      </p:sp>
      <p:sp>
        <p:nvSpPr>
          <p:cNvPr id="971779" name="Rectangle 3">
            <a:extLst>
              <a:ext uri="{FF2B5EF4-FFF2-40B4-BE49-F238E27FC236}">
                <a16:creationId xmlns:a16="http://schemas.microsoft.com/office/drawing/2014/main" id="{4B8851FF-591E-4FE9-BDCF-DC3AF24CB842}"/>
              </a:ext>
            </a:extLst>
          </p:cNvPr>
          <p:cNvSpPr>
            <a:spLocks noGrp="1" noChangeArrowheads="1"/>
          </p:cNvSpPr>
          <p:nvPr>
            <p:ph type="body" idx="1"/>
          </p:nvPr>
        </p:nvSpPr>
        <p:spPr/>
        <p:txBody>
          <a:bodyPr/>
          <a:lstStyle/>
          <a:p>
            <a:pPr>
              <a:lnSpc>
                <a:spcPct val="90000"/>
              </a:lnSpc>
            </a:pPr>
            <a:r>
              <a:rPr lang="en-US" altLang="en-US"/>
              <a:t>Purpose of slides</a:t>
            </a:r>
          </a:p>
          <a:p>
            <a:pPr lvl="1">
              <a:lnSpc>
                <a:spcPct val="90000"/>
              </a:lnSpc>
            </a:pPr>
            <a:r>
              <a:rPr lang="en-US" altLang="en-US"/>
              <a:t>Introduce the basics in mathematical representation of population dynamics in some detail</a:t>
            </a:r>
          </a:p>
          <a:p>
            <a:pPr lvl="2">
              <a:lnSpc>
                <a:spcPct val="90000"/>
              </a:lnSpc>
            </a:pPr>
            <a:r>
              <a:rPr lang="en-US" altLang="en-US"/>
              <a:t>Stock production models</a:t>
            </a:r>
          </a:p>
          <a:p>
            <a:pPr lvl="3">
              <a:lnSpc>
                <a:spcPct val="90000"/>
              </a:lnSpc>
            </a:pPr>
            <a:r>
              <a:rPr lang="en-US" altLang="en-US"/>
              <a:t>A revision</a:t>
            </a:r>
          </a:p>
          <a:p>
            <a:pPr lvl="2">
              <a:lnSpc>
                <a:spcPct val="90000"/>
              </a:lnSpc>
            </a:pPr>
            <a:r>
              <a:rPr lang="en-US" altLang="en-US"/>
              <a:t>Cohort based models (generic length/age models)</a:t>
            </a:r>
          </a:p>
          <a:p>
            <a:pPr lvl="3">
              <a:lnSpc>
                <a:spcPct val="90000"/>
              </a:lnSpc>
            </a:pPr>
            <a:r>
              <a:rPr lang="en-US" altLang="en-US"/>
              <a:t>An introduction</a:t>
            </a:r>
          </a:p>
          <a:p>
            <a:pPr lvl="1">
              <a:lnSpc>
                <a:spcPct val="90000"/>
              </a:lnSpc>
            </a:pPr>
            <a:r>
              <a:rPr lang="en-US" altLang="en-US"/>
              <a:t>Show how the models are all a a special form of the mass balance equation (Russels equation)</a:t>
            </a:r>
          </a:p>
          <a:p>
            <a:pPr lvl="1">
              <a:lnSpc>
                <a:spcPct val="90000"/>
              </a:lnSpc>
              <a:buFont typeface="Wingdings" panose="05000000000000000000" pitchFamily="2" charset="2"/>
              <a:buNone/>
            </a:pPr>
            <a:endParaRPr lang="en-US" altLang="en-US"/>
          </a:p>
          <a:p>
            <a:pPr>
              <a:lnSpc>
                <a:spcPct val="90000"/>
              </a:lnSpc>
            </a:pPr>
            <a:r>
              <a:rPr lang="en-US" altLang="en-US"/>
              <a:t>Source:</a:t>
            </a:r>
          </a:p>
          <a:p>
            <a:pPr lvl="1">
              <a:lnSpc>
                <a:spcPct val="90000"/>
              </a:lnSpc>
            </a:pPr>
            <a:r>
              <a:rPr lang="en-US" altLang="en-US"/>
              <a:t>Haddon 2001: Chapter 1 &amp; 2</a:t>
            </a:r>
          </a:p>
          <a:p>
            <a:pPr lvl="1">
              <a:lnSpc>
                <a:spcPct val="90000"/>
              </a:lnSpc>
            </a:pPr>
            <a:r>
              <a:rPr lang="en-US" altLang="en-US"/>
              <a:t>Hilborn and Walters 1992: Chapter 3.4</a:t>
            </a:r>
          </a:p>
          <a:p>
            <a:pPr lvl="1">
              <a:lnSpc>
                <a:spcPct val="90000"/>
              </a:lnSpc>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5DECF8D-73AC-4356-886E-E1FDA69A2DFF}"/>
              </a:ext>
            </a:extLst>
          </p:cNvPr>
          <p:cNvSpPr>
            <a:spLocks noGrp="1"/>
          </p:cNvSpPr>
          <p:nvPr>
            <p:ph type="sldNum" sz="quarter" idx="10"/>
          </p:nvPr>
        </p:nvSpPr>
        <p:spPr/>
        <p:txBody>
          <a:bodyPr/>
          <a:lstStyle/>
          <a:p>
            <a:fld id="{C38C7A8A-5F8A-470E-8A3D-2FDB2C9F05CF}" type="slidenum">
              <a:rPr lang="en-US" altLang="en-US"/>
              <a:pPr/>
              <a:t>20</a:t>
            </a:fld>
            <a:endParaRPr lang="en-US" altLang="en-US">
              <a:solidFill>
                <a:schemeClr val="tx1"/>
              </a:solidFill>
            </a:endParaRPr>
          </a:p>
        </p:txBody>
      </p:sp>
      <p:sp>
        <p:nvSpPr>
          <p:cNvPr id="1130498" name="Rectangle 2">
            <a:extLst>
              <a:ext uri="{FF2B5EF4-FFF2-40B4-BE49-F238E27FC236}">
                <a16:creationId xmlns:a16="http://schemas.microsoft.com/office/drawing/2014/main" id="{885B2D1E-4023-423E-9219-FC1632F6145A}"/>
              </a:ext>
            </a:extLst>
          </p:cNvPr>
          <p:cNvSpPr>
            <a:spLocks noGrp="1" noChangeArrowheads="1"/>
          </p:cNvSpPr>
          <p:nvPr>
            <p:ph type="title"/>
          </p:nvPr>
        </p:nvSpPr>
        <p:spPr/>
        <p:txBody>
          <a:bodyPr/>
          <a:lstStyle/>
          <a:p>
            <a:r>
              <a:rPr lang="en-US" altLang="en-US"/>
              <a:t>The “link model”</a:t>
            </a:r>
          </a:p>
        </p:txBody>
      </p:sp>
      <p:sp>
        <p:nvSpPr>
          <p:cNvPr id="1130499" name="Rectangle 3">
            <a:extLst>
              <a:ext uri="{FF2B5EF4-FFF2-40B4-BE49-F238E27FC236}">
                <a16:creationId xmlns:a16="http://schemas.microsoft.com/office/drawing/2014/main" id="{51672013-27CF-449E-B835-FECFBD713518}"/>
              </a:ext>
            </a:extLst>
          </p:cNvPr>
          <p:cNvSpPr>
            <a:spLocks noGrp="1" noChangeArrowheads="1"/>
          </p:cNvSpPr>
          <p:nvPr>
            <p:ph type="body" idx="1"/>
          </p:nvPr>
        </p:nvSpPr>
        <p:spPr/>
        <p:txBody>
          <a:bodyPr/>
          <a:lstStyle/>
          <a:p>
            <a:r>
              <a:rPr lang="en-US" altLang="en-US"/>
              <a:t>In addition to catch data we have relative measure of stock abundance (U</a:t>
            </a:r>
            <a:r>
              <a:rPr lang="en-US" altLang="en-US" sz="2000"/>
              <a:t>ay</a:t>
            </a:r>
            <a:r>
              <a:rPr lang="en-US" altLang="en-US"/>
              <a:t>).</a:t>
            </a:r>
          </a:p>
          <a:p>
            <a:pPr lvl="1"/>
            <a:r>
              <a:rPr lang="en-US" altLang="en-US"/>
              <a:t>Normally assume:</a:t>
            </a:r>
          </a:p>
          <a:p>
            <a:pPr lvl="1"/>
            <a:endParaRPr lang="en-US" altLang="en-US"/>
          </a:p>
          <a:p>
            <a:pPr lvl="1"/>
            <a:endParaRPr lang="en-US" altLang="en-US"/>
          </a:p>
          <a:p>
            <a:pPr lvl="1"/>
            <a:endParaRPr lang="en-US" altLang="en-US"/>
          </a:p>
          <a:p>
            <a:pPr lvl="1"/>
            <a:r>
              <a:rPr lang="en-US" altLang="en-US"/>
              <a:t>However often also seem to have:</a:t>
            </a:r>
          </a:p>
          <a:p>
            <a:endParaRPr lang="en-US" altLang="en-US"/>
          </a:p>
        </p:txBody>
      </p:sp>
      <p:graphicFrame>
        <p:nvGraphicFramePr>
          <p:cNvPr id="1130500" name="Object 4">
            <a:extLst>
              <a:ext uri="{FF2B5EF4-FFF2-40B4-BE49-F238E27FC236}">
                <a16:creationId xmlns:a16="http://schemas.microsoft.com/office/drawing/2014/main" id="{829BD934-6273-4413-8CF3-D8CE3FBEB55B}"/>
              </a:ext>
            </a:extLst>
          </p:cNvPr>
          <p:cNvGraphicFramePr>
            <a:graphicFrameLocks noChangeAspect="1"/>
          </p:cNvGraphicFramePr>
          <p:nvPr/>
        </p:nvGraphicFramePr>
        <p:xfrm>
          <a:off x="2700338" y="2841625"/>
          <a:ext cx="2852737" cy="731838"/>
        </p:xfrm>
        <a:graphic>
          <a:graphicData uri="http://schemas.openxmlformats.org/presentationml/2006/ole">
            <mc:AlternateContent xmlns:mc="http://schemas.openxmlformats.org/markup-compatibility/2006">
              <mc:Choice xmlns:v="urn:schemas-microsoft-com:vml" Requires="v">
                <p:oleObj spid="_x0000_s1130506" name="Equation" r:id="rId3" imgW="1841400" imgH="469800" progId="Equation.DSMT4">
                  <p:embed/>
                </p:oleObj>
              </mc:Choice>
              <mc:Fallback>
                <p:oleObj name="Equation" r:id="rId3" imgW="1841400" imgH="4698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2841625"/>
                        <a:ext cx="2852737"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0501" name="Object 5">
            <a:extLst>
              <a:ext uri="{FF2B5EF4-FFF2-40B4-BE49-F238E27FC236}">
                <a16:creationId xmlns:a16="http://schemas.microsoft.com/office/drawing/2014/main" id="{BEA01B7A-AAE6-4202-AFF1-EE7091306771}"/>
              </a:ext>
            </a:extLst>
          </p:cNvPr>
          <p:cNvGraphicFramePr>
            <a:graphicFrameLocks noChangeAspect="1"/>
          </p:cNvGraphicFramePr>
          <p:nvPr/>
        </p:nvGraphicFramePr>
        <p:xfrm>
          <a:off x="2727325" y="4778375"/>
          <a:ext cx="2852738" cy="811213"/>
        </p:xfrm>
        <a:graphic>
          <a:graphicData uri="http://schemas.openxmlformats.org/presentationml/2006/ole">
            <mc:AlternateContent xmlns:mc="http://schemas.openxmlformats.org/markup-compatibility/2006">
              <mc:Choice xmlns:v="urn:schemas-microsoft-com:vml" Requires="v">
                <p:oleObj spid="_x0000_s1130507" name="Equation" r:id="rId5" imgW="1841400" imgH="520560" progId="Equation.DSMT4">
                  <p:embed/>
                </p:oleObj>
              </mc:Choice>
              <mc:Fallback>
                <p:oleObj name="Equation" r:id="rId5" imgW="1841400" imgH="52056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27325" y="4778375"/>
                        <a:ext cx="2852738"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4CB789-DF1A-4282-9BD3-1CBD06F15913}"/>
              </a:ext>
            </a:extLst>
          </p:cNvPr>
          <p:cNvSpPr>
            <a:spLocks noGrp="1"/>
          </p:cNvSpPr>
          <p:nvPr>
            <p:ph type="sldNum" sz="quarter" idx="10"/>
          </p:nvPr>
        </p:nvSpPr>
        <p:spPr/>
        <p:txBody>
          <a:bodyPr/>
          <a:lstStyle/>
          <a:p>
            <a:fld id="{2F72E2A0-8295-432B-9F17-DD2D12A938DA}" type="slidenum">
              <a:rPr lang="en-US" altLang="en-US"/>
              <a:pPr/>
              <a:t>21</a:t>
            </a:fld>
            <a:endParaRPr lang="en-US" altLang="en-US">
              <a:solidFill>
                <a:schemeClr val="tx1"/>
              </a:solidFill>
            </a:endParaRPr>
          </a:p>
        </p:txBody>
      </p:sp>
      <p:sp>
        <p:nvSpPr>
          <p:cNvPr id="1129474" name="Rectangle 2">
            <a:extLst>
              <a:ext uri="{FF2B5EF4-FFF2-40B4-BE49-F238E27FC236}">
                <a16:creationId xmlns:a16="http://schemas.microsoft.com/office/drawing/2014/main" id="{32A7DD44-BC98-4A24-8726-EC2D658B2690}"/>
              </a:ext>
            </a:extLst>
          </p:cNvPr>
          <p:cNvSpPr>
            <a:spLocks noGrp="1" noChangeArrowheads="1"/>
          </p:cNvSpPr>
          <p:nvPr>
            <p:ph type="title"/>
          </p:nvPr>
        </p:nvSpPr>
        <p:spPr/>
        <p:txBody>
          <a:bodyPr/>
          <a:lstStyle/>
          <a:p>
            <a:r>
              <a:rPr lang="en-US" altLang="en-US"/>
              <a:t>Assessment methods in brief</a:t>
            </a:r>
          </a:p>
        </p:txBody>
      </p:sp>
      <p:sp>
        <p:nvSpPr>
          <p:cNvPr id="1129475" name="Rectangle 3">
            <a:extLst>
              <a:ext uri="{FF2B5EF4-FFF2-40B4-BE49-F238E27FC236}">
                <a16:creationId xmlns:a16="http://schemas.microsoft.com/office/drawing/2014/main" id="{5B1A72EB-7A2C-4137-90F2-C7FC9DFCBA6A}"/>
              </a:ext>
            </a:extLst>
          </p:cNvPr>
          <p:cNvSpPr>
            <a:spLocks noGrp="1" noChangeArrowheads="1"/>
          </p:cNvSpPr>
          <p:nvPr>
            <p:ph type="body" idx="1"/>
          </p:nvPr>
        </p:nvSpPr>
        <p:spPr/>
        <p:txBody>
          <a:bodyPr/>
          <a:lstStyle/>
          <a:p>
            <a:r>
              <a:rPr lang="en-US" altLang="en-US"/>
              <a:t>We want to estimate:</a:t>
            </a:r>
          </a:p>
          <a:p>
            <a:pPr lvl="1"/>
            <a:r>
              <a:rPr lang="en-US" altLang="en-US"/>
              <a:t>a matrix of Nay values</a:t>
            </a:r>
          </a:p>
          <a:p>
            <a:pPr lvl="1"/>
            <a:r>
              <a:rPr lang="en-US" altLang="en-US"/>
              <a:t>a matrix of Fay values</a:t>
            </a:r>
          </a:p>
          <a:p>
            <a:r>
              <a:rPr lang="en-US" altLang="en-US"/>
              <a:t>from:</a:t>
            </a:r>
          </a:p>
          <a:p>
            <a:pPr lvl="1"/>
            <a:r>
              <a:rPr lang="en-US" altLang="en-US"/>
              <a:t>a matrix of C</a:t>
            </a:r>
            <a:r>
              <a:rPr lang="en-US" altLang="en-US" sz="1800"/>
              <a:t>a,y</a:t>
            </a:r>
            <a:r>
              <a:rPr lang="en-US" altLang="en-US"/>
              <a:t> measurements</a:t>
            </a:r>
          </a:p>
          <a:p>
            <a:pPr lvl="1"/>
            <a:r>
              <a:rPr lang="en-US" altLang="en-US"/>
              <a:t>a matrix of U</a:t>
            </a:r>
            <a:r>
              <a:rPr lang="en-US" altLang="en-US" sz="1800"/>
              <a:t>a,y</a:t>
            </a:r>
            <a:r>
              <a:rPr lang="en-US" altLang="en-US"/>
              <a:t> measurements</a:t>
            </a:r>
          </a:p>
          <a:p>
            <a:r>
              <a:rPr lang="en-US" altLang="en-US"/>
              <a:t>In order to do so we need to have some estimates of M</a:t>
            </a:r>
            <a:r>
              <a:rPr lang="en-US" altLang="en-US" sz="2000"/>
              <a:t>a,y</a:t>
            </a:r>
            <a:r>
              <a:rPr lang="en-US" altLang="en-US"/>
              <a:t>. These are however not normally available, thus often assume that natural mortality is constant.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E3DCDC-6F80-4A20-B041-760E30D048EC}"/>
              </a:ext>
            </a:extLst>
          </p:cNvPr>
          <p:cNvSpPr>
            <a:spLocks noGrp="1"/>
          </p:cNvSpPr>
          <p:nvPr>
            <p:ph type="sldNum" sz="quarter" idx="10"/>
          </p:nvPr>
        </p:nvSpPr>
        <p:spPr/>
        <p:txBody>
          <a:bodyPr/>
          <a:lstStyle/>
          <a:p>
            <a:fld id="{851CE543-D918-4F95-A1A8-DD82BAB4195A}" type="slidenum">
              <a:rPr lang="en-US" altLang="en-US"/>
              <a:pPr/>
              <a:t>22</a:t>
            </a:fld>
            <a:endParaRPr lang="en-US" altLang="en-US">
              <a:solidFill>
                <a:schemeClr val="tx1"/>
              </a:solidFill>
            </a:endParaRPr>
          </a:p>
        </p:txBody>
      </p:sp>
      <p:sp>
        <p:nvSpPr>
          <p:cNvPr id="1131522" name="Rectangle 2">
            <a:extLst>
              <a:ext uri="{FF2B5EF4-FFF2-40B4-BE49-F238E27FC236}">
                <a16:creationId xmlns:a16="http://schemas.microsoft.com/office/drawing/2014/main" id="{C8DF055F-5709-437B-A55F-E3286FBE63B8}"/>
              </a:ext>
            </a:extLst>
          </p:cNvPr>
          <p:cNvSpPr>
            <a:spLocks noGrp="1" noChangeArrowheads="1"/>
          </p:cNvSpPr>
          <p:nvPr>
            <p:ph type="title"/>
          </p:nvPr>
        </p:nvSpPr>
        <p:spPr/>
        <p:txBody>
          <a:bodyPr/>
          <a:lstStyle/>
          <a:p>
            <a:r>
              <a:rPr lang="en-US" altLang="en-US"/>
              <a:t>Another way of putting it:</a:t>
            </a:r>
          </a:p>
        </p:txBody>
      </p:sp>
      <p:sp>
        <p:nvSpPr>
          <p:cNvPr id="1131523" name="Rectangle 3">
            <a:extLst>
              <a:ext uri="{FF2B5EF4-FFF2-40B4-BE49-F238E27FC236}">
                <a16:creationId xmlns:a16="http://schemas.microsoft.com/office/drawing/2014/main" id="{2BCA23B5-EF0A-4BA4-9A46-F41514931BD7}"/>
              </a:ext>
            </a:extLst>
          </p:cNvPr>
          <p:cNvSpPr>
            <a:spLocks noGrp="1" noChangeArrowheads="1"/>
          </p:cNvSpPr>
          <p:nvPr>
            <p:ph type="body" idx="1"/>
          </p:nvPr>
        </p:nvSpPr>
        <p:spPr/>
        <p:txBody>
          <a:bodyPr/>
          <a:lstStyle/>
          <a:p>
            <a:r>
              <a:rPr lang="en-US" altLang="en-US"/>
              <a:t>We have:</a:t>
            </a:r>
          </a:p>
          <a:p>
            <a:pPr lvl="1"/>
            <a:r>
              <a:rPr lang="en-US" altLang="en-US"/>
              <a:t>Relative measures of stock abundance (surveys)</a:t>
            </a:r>
          </a:p>
          <a:p>
            <a:pPr lvl="1"/>
            <a:r>
              <a:rPr lang="en-US" altLang="en-US"/>
              <a:t>Absolute measures of removals from the stock (catches)</a:t>
            </a:r>
          </a:p>
          <a:p>
            <a:r>
              <a:rPr lang="en-US" altLang="en-US"/>
              <a:t>We want:</a:t>
            </a:r>
          </a:p>
          <a:p>
            <a:pPr lvl="1"/>
            <a:r>
              <a:rPr lang="en-US" altLang="en-US"/>
              <a:t>Absolute numbers of stock abundance (stock numbers)</a:t>
            </a:r>
          </a:p>
          <a:p>
            <a:pPr lvl="1"/>
            <a:r>
              <a:rPr lang="en-US" altLang="en-US"/>
              <a:t>Removals relative to stock abundance (mortalities)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1969B9E-4C17-4A8D-9243-FCB861F56A71}"/>
              </a:ext>
            </a:extLst>
          </p:cNvPr>
          <p:cNvSpPr>
            <a:spLocks noGrp="1"/>
          </p:cNvSpPr>
          <p:nvPr>
            <p:ph type="sldNum" sz="quarter" idx="10"/>
          </p:nvPr>
        </p:nvSpPr>
        <p:spPr/>
        <p:txBody>
          <a:bodyPr/>
          <a:lstStyle/>
          <a:p>
            <a:fld id="{9FA23F85-14FF-4EEE-86B6-D9119488603A}" type="slidenum">
              <a:rPr lang="en-US" altLang="en-US"/>
              <a:pPr/>
              <a:t>23</a:t>
            </a:fld>
            <a:endParaRPr lang="en-US" altLang="en-US">
              <a:solidFill>
                <a:schemeClr val="tx1"/>
              </a:solidFill>
            </a:endParaRPr>
          </a:p>
        </p:txBody>
      </p:sp>
      <p:sp>
        <p:nvSpPr>
          <p:cNvPr id="1107970" name="Rectangle 2">
            <a:extLst>
              <a:ext uri="{FF2B5EF4-FFF2-40B4-BE49-F238E27FC236}">
                <a16:creationId xmlns:a16="http://schemas.microsoft.com/office/drawing/2014/main" id="{E6FD181A-CE6D-4ED1-8C44-DFD15A499521}"/>
              </a:ext>
            </a:extLst>
          </p:cNvPr>
          <p:cNvSpPr>
            <a:spLocks noGrp="1" noChangeArrowheads="1"/>
          </p:cNvSpPr>
          <p:nvPr>
            <p:ph type="title"/>
          </p:nvPr>
        </p:nvSpPr>
        <p:spPr/>
        <p:txBody>
          <a:bodyPr/>
          <a:lstStyle/>
          <a:p>
            <a:r>
              <a:rPr lang="en-US" altLang="en-US"/>
              <a:t>Age/size structured models</a:t>
            </a:r>
          </a:p>
        </p:txBody>
      </p:sp>
      <p:sp>
        <p:nvSpPr>
          <p:cNvPr id="1107971" name="Rectangle 3">
            <a:extLst>
              <a:ext uri="{FF2B5EF4-FFF2-40B4-BE49-F238E27FC236}">
                <a16:creationId xmlns:a16="http://schemas.microsoft.com/office/drawing/2014/main" id="{5DDA2F60-DB85-4D32-8D9D-CD4CFFE060A8}"/>
              </a:ext>
            </a:extLst>
          </p:cNvPr>
          <p:cNvSpPr>
            <a:spLocks noGrp="1" noChangeArrowheads="1"/>
          </p:cNvSpPr>
          <p:nvPr>
            <p:ph type="body" idx="1"/>
          </p:nvPr>
        </p:nvSpPr>
        <p:spPr>
          <a:xfrm>
            <a:off x="660338" y="1412776"/>
            <a:ext cx="8269287" cy="5208587"/>
          </a:xfrm>
        </p:spPr>
        <p:txBody>
          <a:bodyPr/>
          <a:lstStyle/>
          <a:p>
            <a:pPr>
              <a:lnSpc>
                <a:spcPct val="90000"/>
              </a:lnSpc>
            </a:pPr>
            <a:r>
              <a:rPr lang="en-US" altLang="en-US" sz="2000" dirty="0"/>
              <a:t>Advantages relative to stock production models</a:t>
            </a:r>
          </a:p>
          <a:p>
            <a:pPr lvl="1">
              <a:lnSpc>
                <a:spcPct val="90000"/>
              </a:lnSpc>
            </a:pPr>
            <a:r>
              <a:rPr lang="en-US" altLang="en-US" sz="1800" dirty="0"/>
              <a:t>Populations do have age/size structure</a:t>
            </a:r>
          </a:p>
          <a:p>
            <a:pPr lvl="1">
              <a:lnSpc>
                <a:spcPct val="90000"/>
              </a:lnSpc>
            </a:pPr>
            <a:r>
              <a:rPr lang="en-US" altLang="en-US" sz="1800" dirty="0"/>
              <a:t>Basic biological processes are age/size specific</a:t>
            </a:r>
          </a:p>
          <a:p>
            <a:pPr lvl="2">
              <a:lnSpc>
                <a:spcPct val="90000"/>
              </a:lnSpc>
            </a:pPr>
            <a:r>
              <a:rPr lang="en-US" altLang="en-US" sz="1600" dirty="0"/>
              <a:t>Growth</a:t>
            </a:r>
          </a:p>
          <a:p>
            <a:pPr lvl="2">
              <a:lnSpc>
                <a:spcPct val="90000"/>
              </a:lnSpc>
            </a:pPr>
            <a:r>
              <a:rPr lang="en-US" altLang="en-US" sz="1600" dirty="0"/>
              <a:t>Mortality</a:t>
            </a:r>
          </a:p>
          <a:p>
            <a:pPr lvl="2">
              <a:lnSpc>
                <a:spcPct val="90000"/>
              </a:lnSpc>
            </a:pPr>
            <a:r>
              <a:rPr lang="en-US" altLang="en-US" sz="1600" dirty="0"/>
              <a:t>Fecundity</a:t>
            </a:r>
          </a:p>
          <a:p>
            <a:pPr lvl="1">
              <a:lnSpc>
                <a:spcPct val="90000"/>
              </a:lnSpc>
            </a:pPr>
            <a:r>
              <a:rPr lang="en-US" altLang="en-US" sz="1800" dirty="0"/>
              <a:t>The process of fishing is age/size specific</a:t>
            </a:r>
          </a:p>
          <a:p>
            <a:pPr lvl="1">
              <a:lnSpc>
                <a:spcPct val="90000"/>
              </a:lnSpc>
            </a:pPr>
            <a:r>
              <a:rPr lang="en-US" altLang="en-US" sz="1800" dirty="0"/>
              <a:t>Relatively simple to construct mathematically</a:t>
            </a:r>
          </a:p>
          <a:p>
            <a:pPr lvl="1">
              <a:lnSpc>
                <a:spcPct val="90000"/>
              </a:lnSpc>
            </a:pPr>
            <a:r>
              <a:rPr lang="en-US" altLang="en-US" sz="1800" dirty="0"/>
              <a:t>Model assumption not as strict as in e.g. production models</a:t>
            </a:r>
          </a:p>
          <a:p>
            <a:pPr>
              <a:lnSpc>
                <a:spcPct val="90000"/>
              </a:lnSpc>
            </a:pPr>
            <a:r>
              <a:rPr lang="en-US" altLang="en-US" sz="2000" dirty="0"/>
              <a:t>Disadvantages</a:t>
            </a:r>
          </a:p>
          <a:p>
            <a:pPr lvl="1">
              <a:lnSpc>
                <a:spcPct val="90000"/>
              </a:lnSpc>
            </a:pPr>
            <a:r>
              <a:rPr lang="en-US" altLang="en-US" sz="1800" dirty="0"/>
              <a:t>Sample intensive</a:t>
            </a:r>
          </a:p>
          <a:p>
            <a:pPr lvl="2">
              <a:lnSpc>
                <a:spcPct val="90000"/>
              </a:lnSpc>
            </a:pPr>
            <a:r>
              <a:rPr lang="en-US" altLang="en-US" sz="1600" dirty="0"/>
              <a:t>Data often not available</a:t>
            </a:r>
          </a:p>
          <a:p>
            <a:pPr lvl="2">
              <a:lnSpc>
                <a:spcPct val="90000"/>
              </a:lnSpc>
            </a:pPr>
            <a:r>
              <a:rPr lang="en-US" altLang="en-US" sz="1600" dirty="0"/>
              <a:t>Mostly limited to areas where species diversity is low</a:t>
            </a:r>
          </a:p>
          <a:p>
            <a:pPr lvl="1">
              <a:lnSpc>
                <a:spcPct val="90000"/>
              </a:lnSpc>
            </a:pPr>
            <a:r>
              <a:rPr lang="en-US" altLang="en-US" sz="1800" dirty="0"/>
              <a:t>Have to have knowledge of natural mortality</a:t>
            </a:r>
          </a:p>
          <a:p>
            <a:pPr lvl="1">
              <a:lnSpc>
                <a:spcPct val="90000"/>
              </a:lnSpc>
            </a:pPr>
            <a:r>
              <a:rPr lang="en-US" altLang="en-US" sz="1800" dirty="0"/>
              <a:t>For long term management strategies have to make model assumptions about the relationship between stock and recruitment</a:t>
            </a:r>
          </a:p>
          <a:p>
            <a:pPr lvl="1">
              <a:lnSpc>
                <a:spcPct val="90000"/>
              </a:lnSpc>
            </a:pPr>
            <a:r>
              <a:rPr lang="en-US" altLang="en-US" sz="1800" dirty="0"/>
              <a:t>Often not needed to address the question at hand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714DA79-1608-4C23-BB33-D600EA958734}"/>
              </a:ext>
            </a:extLst>
          </p:cNvPr>
          <p:cNvSpPr>
            <a:spLocks noGrp="1"/>
          </p:cNvSpPr>
          <p:nvPr>
            <p:ph type="sldNum" sz="quarter" idx="10"/>
          </p:nvPr>
        </p:nvSpPr>
        <p:spPr/>
        <p:txBody>
          <a:bodyPr/>
          <a:lstStyle/>
          <a:p>
            <a:fld id="{5F94170E-A48A-49D7-80B7-F352CF02ABCD}" type="slidenum">
              <a:rPr lang="en-US" altLang="en-US"/>
              <a:pPr/>
              <a:t>3</a:t>
            </a:fld>
            <a:endParaRPr lang="en-US" altLang="en-US">
              <a:solidFill>
                <a:schemeClr val="tx1"/>
              </a:solidFill>
            </a:endParaRPr>
          </a:p>
        </p:txBody>
      </p:sp>
      <p:sp>
        <p:nvSpPr>
          <p:cNvPr id="972802" name="Rectangle 2">
            <a:extLst>
              <a:ext uri="{FF2B5EF4-FFF2-40B4-BE49-F238E27FC236}">
                <a16:creationId xmlns:a16="http://schemas.microsoft.com/office/drawing/2014/main" id="{E62B49EF-9918-43A9-9BEB-5E71AE82768C}"/>
              </a:ext>
            </a:extLst>
          </p:cNvPr>
          <p:cNvSpPr>
            <a:spLocks noGrp="1" noChangeArrowheads="1"/>
          </p:cNvSpPr>
          <p:nvPr>
            <p:ph type="title"/>
          </p:nvPr>
        </p:nvSpPr>
        <p:spPr/>
        <p:txBody>
          <a:bodyPr/>
          <a:lstStyle/>
          <a:p>
            <a:r>
              <a:rPr lang="en-US" altLang="en-US"/>
              <a:t>Russel’s mass balance formulation</a:t>
            </a:r>
          </a:p>
        </p:txBody>
      </p:sp>
      <p:sp>
        <p:nvSpPr>
          <p:cNvPr id="972803" name="Rectangle 3">
            <a:extLst>
              <a:ext uri="{FF2B5EF4-FFF2-40B4-BE49-F238E27FC236}">
                <a16:creationId xmlns:a16="http://schemas.microsoft.com/office/drawing/2014/main" id="{0DE1B753-BFE7-4C8D-9E62-BA161F89C79E}"/>
              </a:ext>
            </a:extLst>
          </p:cNvPr>
          <p:cNvSpPr>
            <a:spLocks noGrp="1" noChangeArrowheads="1"/>
          </p:cNvSpPr>
          <p:nvPr>
            <p:ph type="body" idx="1"/>
          </p:nvPr>
        </p:nvSpPr>
        <p:spPr/>
        <p:txBody>
          <a:bodyPr/>
          <a:lstStyle/>
          <a:p>
            <a:endParaRPr lang="en-US" altLang="en-US"/>
          </a:p>
          <a:p>
            <a:endParaRPr lang="en-US" altLang="en-US"/>
          </a:p>
          <a:p>
            <a:endParaRPr lang="en-US" altLang="en-US" sz="2400"/>
          </a:p>
          <a:p>
            <a:r>
              <a:rPr lang="en-US" altLang="en-US" sz="2400"/>
              <a:t>Russels contribution:</a:t>
            </a:r>
          </a:p>
          <a:p>
            <a:pPr lvl="1"/>
            <a:r>
              <a:rPr lang="en-US" altLang="en-US" sz="2000"/>
              <a:t>“.. the sole value of the exact formulation given above is that it distinguishes the separate factors making up gain and loss respectively, and is therefore </a:t>
            </a:r>
            <a:r>
              <a:rPr lang="en-US" altLang="en-US" sz="2000">
                <a:solidFill>
                  <a:schemeClr val="hlink"/>
                </a:solidFill>
              </a:rPr>
              <a:t>an aid to clear thinking</a:t>
            </a:r>
            <a:r>
              <a:rPr lang="en-US" altLang="en-US" sz="2000"/>
              <a:t>” (Russel 1931)</a:t>
            </a:r>
          </a:p>
          <a:p>
            <a:pPr lvl="1"/>
            <a:r>
              <a:rPr lang="en-US" altLang="en-US" sz="2000"/>
              <a:t>Recognized that a stock could be divided into animals that were in the fishable stock and those that were entering the fishable stock at any one time (recruitment)</a:t>
            </a:r>
          </a:p>
          <a:p>
            <a:pPr lvl="1"/>
            <a:r>
              <a:rPr lang="en-US" altLang="en-US" sz="2000"/>
              <a:t>Stock biomass has </a:t>
            </a:r>
            <a:r>
              <a:rPr lang="en-US" altLang="en-US" sz="2000">
                <a:solidFill>
                  <a:schemeClr val="hlink"/>
                </a:solidFill>
              </a:rPr>
              <a:t>gains</a:t>
            </a:r>
            <a:r>
              <a:rPr lang="en-US" altLang="en-US" sz="2000"/>
              <a:t>: Recruitment and growth</a:t>
            </a:r>
          </a:p>
          <a:p>
            <a:pPr lvl="1"/>
            <a:r>
              <a:rPr lang="en-US" altLang="en-US" sz="2000"/>
              <a:t>Stock biomass has </a:t>
            </a:r>
            <a:r>
              <a:rPr lang="en-US" altLang="en-US" sz="2000">
                <a:solidFill>
                  <a:schemeClr val="hlink"/>
                </a:solidFill>
              </a:rPr>
              <a:t>losses</a:t>
            </a:r>
            <a:r>
              <a:rPr lang="en-US" altLang="en-US" sz="2000"/>
              <a:t>: Natural and fishing mortality (catch)</a:t>
            </a:r>
          </a:p>
        </p:txBody>
      </p:sp>
      <p:graphicFrame>
        <p:nvGraphicFramePr>
          <p:cNvPr id="972804" name="Object 4">
            <a:extLst>
              <a:ext uri="{FF2B5EF4-FFF2-40B4-BE49-F238E27FC236}">
                <a16:creationId xmlns:a16="http://schemas.microsoft.com/office/drawing/2014/main" id="{70343A8B-39BF-41E4-9C46-772ACC8D4888}"/>
              </a:ext>
            </a:extLst>
          </p:cNvPr>
          <p:cNvGraphicFramePr>
            <a:graphicFrameLocks noGrp="1" noChangeAspect="1"/>
          </p:cNvGraphicFramePr>
          <p:nvPr>
            <p:ph sz="half" idx="4294967295"/>
          </p:nvPr>
        </p:nvGraphicFramePr>
        <p:xfrm>
          <a:off x="668338" y="1657350"/>
          <a:ext cx="7935912" cy="763588"/>
        </p:xfrm>
        <a:graphic>
          <a:graphicData uri="http://schemas.openxmlformats.org/presentationml/2006/ole">
            <mc:AlternateContent xmlns:mc="http://schemas.openxmlformats.org/markup-compatibility/2006">
              <mc:Choice xmlns:v="urn:schemas-microsoft-com:vml" Requires="v">
                <p:oleObj spid="_x0000_s972808" name="Equation" r:id="rId3" imgW="10578960" imgH="1015920" progId="Equation.DSMT4">
                  <p:embed/>
                </p:oleObj>
              </mc:Choice>
              <mc:Fallback>
                <p:oleObj name="Equation" r:id="rId3" imgW="10578960" imgH="10159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338" y="1657350"/>
                        <a:ext cx="7935912" cy="76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CA7313-6A70-4ED6-B761-4081D58296A1}"/>
              </a:ext>
            </a:extLst>
          </p:cNvPr>
          <p:cNvSpPr>
            <a:spLocks noGrp="1"/>
          </p:cNvSpPr>
          <p:nvPr>
            <p:ph type="sldNum" sz="quarter" idx="10"/>
          </p:nvPr>
        </p:nvSpPr>
        <p:spPr/>
        <p:txBody>
          <a:bodyPr/>
          <a:lstStyle/>
          <a:p>
            <a:fld id="{44569632-1E1F-4936-A2E6-CCC4D9DC2D06}" type="slidenum">
              <a:rPr lang="en-US" altLang="en-US"/>
              <a:pPr/>
              <a:t>4</a:t>
            </a:fld>
            <a:endParaRPr lang="en-US" altLang="en-US">
              <a:solidFill>
                <a:schemeClr val="tx1"/>
              </a:solidFill>
            </a:endParaRPr>
          </a:p>
        </p:txBody>
      </p:sp>
      <p:sp>
        <p:nvSpPr>
          <p:cNvPr id="1119234" name="Rectangle 2">
            <a:extLst>
              <a:ext uri="{FF2B5EF4-FFF2-40B4-BE49-F238E27FC236}">
                <a16:creationId xmlns:a16="http://schemas.microsoft.com/office/drawing/2014/main" id="{0CC9DBCE-C576-4022-8EA7-BDC1773573AE}"/>
              </a:ext>
            </a:extLst>
          </p:cNvPr>
          <p:cNvSpPr>
            <a:spLocks noGrp="1" noChangeArrowheads="1"/>
          </p:cNvSpPr>
          <p:nvPr>
            <p:ph type="title"/>
          </p:nvPr>
        </p:nvSpPr>
        <p:spPr/>
        <p:txBody>
          <a:bodyPr/>
          <a:lstStyle/>
          <a:p>
            <a:r>
              <a:rPr lang="en-GB" altLang="en-US"/>
              <a:t>Russel’s equation: A mass balance equation</a:t>
            </a:r>
          </a:p>
        </p:txBody>
      </p:sp>
      <p:sp>
        <p:nvSpPr>
          <p:cNvPr id="1119235" name="Rectangle 3">
            <a:extLst>
              <a:ext uri="{FF2B5EF4-FFF2-40B4-BE49-F238E27FC236}">
                <a16:creationId xmlns:a16="http://schemas.microsoft.com/office/drawing/2014/main" id="{260B881F-AF74-4EA9-A985-768FB6723548}"/>
              </a:ext>
            </a:extLst>
          </p:cNvPr>
          <p:cNvSpPr>
            <a:spLocks noGrp="1" noChangeArrowheads="1"/>
          </p:cNvSpPr>
          <p:nvPr>
            <p:ph type="body" idx="1"/>
          </p:nvPr>
        </p:nvSpPr>
        <p:spPr/>
        <p:txBody>
          <a:bodyPr/>
          <a:lstStyle/>
          <a:p>
            <a:endParaRPr lang="en-GB" altLang="en-US"/>
          </a:p>
          <a:p>
            <a:r>
              <a:rPr lang="en-GB" altLang="en-US"/>
              <a:t>B</a:t>
            </a:r>
            <a:r>
              <a:rPr lang="en-GB" altLang="en-US" sz="1800"/>
              <a:t>y+1</a:t>
            </a:r>
            <a:r>
              <a:rPr lang="en-GB" altLang="en-US"/>
              <a:t> = B</a:t>
            </a:r>
            <a:r>
              <a:rPr lang="en-GB" altLang="en-US" sz="1800"/>
              <a:t>y</a:t>
            </a:r>
            <a:r>
              <a:rPr lang="en-GB" altLang="en-US"/>
              <a:t> + R</a:t>
            </a:r>
            <a:r>
              <a:rPr lang="en-GB" altLang="en-US" sz="1800"/>
              <a:t>y</a:t>
            </a:r>
            <a:r>
              <a:rPr lang="en-GB" altLang="en-US"/>
              <a:t> + G</a:t>
            </a:r>
            <a:r>
              <a:rPr lang="en-GB" altLang="en-US" sz="1800"/>
              <a:t>y</a:t>
            </a:r>
            <a:r>
              <a:rPr lang="en-GB" altLang="en-US"/>
              <a:t> - M</a:t>
            </a:r>
            <a:r>
              <a:rPr lang="en-GB" altLang="en-US" sz="1800"/>
              <a:t>y </a:t>
            </a:r>
            <a:r>
              <a:rPr lang="en-GB" altLang="en-US"/>
              <a:t>- Y</a:t>
            </a:r>
            <a:r>
              <a:rPr lang="en-GB" altLang="en-US" sz="1800"/>
              <a:t>y</a:t>
            </a:r>
            <a:endParaRPr lang="en-GB" altLang="en-US"/>
          </a:p>
          <a:p>
            <a:pPr lvl="1"/>
            <a:endParaRPr lang="en-GB" altLang="en-US"/>
          </a:p>
          <a:p>
            <a:pPr lvl="1"/>
            <a:r>
              <a:rPr lang="en-GB" altLang="en-US"/>
              <a:t>B</a:t>
            </a:r>
            <a:r>
              <a:rPr lang="en-GB" altLang="en-US" sz="1800"/>
              <a:t>y+1</a:t>
            </a:r>
            <a:r>
              <a:rPr lang="en-GB" altLang="en-US"/>
              <a:t>	stock size in </a:t>
            </a:r>
            <a:r>
              <a:rPr lang="en-GB" altLang="en-US">
                <a:solidFill>
                  <a:schemeClr val="hlink"/>
                </a:solidFill>
              </a:rPr>
              <a:t>weight</a:t>
            </a:r>
            <a:r>
              <a:rPr lang="en-GB" altLang="en-US"/>
              <a:t> at start of time y+1</a:t>
            </a:r>
          </a:p>
          <a:p>
            <a:pPr lvl="1"/>
            <a:r>
              <a:rPr lang="en-GB" altLang="en-US"/>
              <a:t>B</a:t>
            </a:r>
            <a:r>
              <a:rPr lang="en-GB" altLang="en-US" sz="1800"/>
              <a:t>y</a:t>
            </a:r>
            <a:r>
              <a:rPr lang="en-GB" altLang="en-US"/>
              <a:t>	stock size in </a:t>
            </a:r>
            <a:r>
              <a:rPr lang="en-GB" altLang="en-US">
                <a:solidFill>
                  <a:schemeClr val="hlink"/>
                </a:solidFill>
              </a:rPr>
              <a:t>weight</a:t>
            </a:r>
            <a:r>
              <a:rPr lang="en-GB" altLang="en-US"/>
              <a:t> at start of time y</a:t>
            </a:r>
          </a:p>
          <a:p>
            <a:pPr lvl="1"/>
            <a:r>
              <a:rPr lang="en-GB" altLang="en-US"/>
              <a:t>R</a:t>
            </a:r>
            <a:r>
              <a:rPr lang="en-GB" altLang="en-US" sz="1800"/>
              <a:t>y</a:t>
            </a:r>
            <a:r>
              <a:rPr lang="en-GB" altLang="en-US"/>
              <a:t>	</a:t>
            </a:r>
            <a:r>
              <a:rPr lang="en-GB" altLang="en-US">
                <a:solidFill>
                  <a:schemeClr val="hlink"/>
                </a:solidFill>
              </a:rPr>
              <a:t>weight</a:t>
            </a:r>
            <a:r>
              <a:rPr lang="en-GB" altLang="en-US"/>
              <a:t> of all recruits entering stock at time y</a:t>
            </a:r>
          </a:p>
          <a:p>
            <a:pPr lvl="2"/>
            <a:r>
              <a:rPr lang="en-GB" altLang="en-US"/>
              <a:t>Recruits: Young fish “entering” the stock in each time period</a:t>
            </a:r>
          </a:p>
          <a:p>
            <a:pPr lvl="1"/>
            <a:r>
              <a:rPr lang="en-GB" altLang="en-US"/>
              <a:t>G</a:t>
            </a:r>
            <a:r>
              <a:rPr lang="en-GB" altLang="en-US" sz="1800"/>
              <a:t>y</a:t>
            </a:r>
            <a:r>
              <a:rPr lang="en-GB" altLang="en-US"/>
              <a:t>	</a:t>
            </a:r>
            <a:r>
              <a:rPr lang="en-GB" altLang="en-US">
                <a:solidFill>
                  <a:schemeClr val="hlink"/>
                </a:solidFill>
              </a:rPr>
              <a:t>weight</a:t>
            </a:r>
            <a:r>
              <a:rPr lang="en-GB" altLang="en-US"/>
              <a:t> gain of fish surviving from y to y+1</a:t>
            </a:r>
          </a:p>
          <a:p>
            <a:pPr lvl="1"/>
            <a:r>
              <a:rPr lang="en-GB" altLang="en-US"/>
              <a:t>M</a:t>
            </a:r>
            <a:r>
              <a:rPr lang="en-GB" altLang="en-US" sz="1800"/>
              <a:t>y</a:t>
            </a:r>
            <a:r>
              <a:rPr lang="en-GB" altLang="en-US"/>
              <a:t>	</a:t>
            </a:r>
            <a:r>
              <a:rPr lang="en-GB" altLang="en-US">
                <a:solidFill>
                  <a:schemeClr val="hlink"/>
                </a:solidFill>
              </a:rPr>
              <a:t>weight</a:t>
            </a:r>
            <a:r>
              <a:rPr lang="en-GB" altLang="en-US"/>
              <a:t> loss of fish that died from y to y+1</a:t>
            </a:r>
          </a:p>
          <a:p>
            <a:pPr lvl="1"/>
            <a:r>
              <a:rPr lang="en-GB" altLang="en-US"/>
              <a:t>Y</a:t>
            </a:r>
            <a:r>
              <a:rPr lang="en-GB" altLang="en-US" sz="1800"/>
              <a:t>y</a:t>
            </a:r>
            <a:r>
              <a:rPr lang="en-GB" altLang="en-US"/>
              <a:t>	</a:t>
            </a:r>
            <a:r>
              <a:rPr lang="en-GB" altLang="en-US">
                <a:solidFill>
                  <a:schemeClr val="hlink"/>
                </a:solidFill>
              </a:rPr>
              <a:t>weight</a:t>
            </a:r>
            <a:r>
              <a:rPr lang="en-GB" altLang="en-US"/>
              <a:t> of fish captured from y to y+1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4" name="Rectangle 4">
            <a:extLst>
              <a:ext uri="{FF2B5EF4-FFF2-40B4-BE49-F238E27FC236}">
                <a16:creationId xmlns:a16="http://schemas.microsoft.com/office/drawing/2014/main" id="{7F02384E-9D73-4102-9B1B-C52F23F50114}"/>
              </a:ext>
            </a:extLst>
          </p:cNvPr>
          <p:cNvSpPr>
            <a:spLocks noGrp="1" noChangeArrowheads="1"/>
          </p:cNvSpPr>
          <p:nvPr>
            <p:ph type="ctrTitle"/>
          </p:nvPr>
        </p:nvSpPr>
        <p:spPr/>
        <p:txBody>
          <a:bodyPr/>
          <a:lstStyle/>
          <a:p>
            <a:endParaRPr lang="en-US" altLang="en-US"/>
          </a:p>
        </p:txBody>
      </p:sp>
      <p:sp>
        <p:nvSpPr>
          <p:cNvPr id="1034245" name="Rectangle 5">
            <a:extLst>
              <a:ext uri="{FF2B5EF4-FFF2-40B4-BE49-F238E27FC236}">
                <a16:creationId xmlns:a16="http://schemas.microsoft.com/office/drawing/2014/main" id="{8F053D7A-87B0-42E7-A904-A5EB998128B2}"/>
              </a:ext>
            </a:extLst>
          </p:cNvPr>
          <p:cNvSpPr>
            <a:spLocks noGrp="1" noChangeArrowheads="1"/>
          </p:cNvSpPr>
          <p:nvPr>
            <p:ph type="subTitle" idx="1"/>
          </p:nvPr>
        </p:nvSpPr>
        <p:spPr/>
        <p:txBody>
          <a:bodyPr/>
          <a:lstStyle/>
          <a:p>
            <a:r>
              <a:rPr lang="en-US" altLang="en-US"/>
              <a:t>Stock production models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2BC1C30-164E-40D3-9437-8C9023FBE685}"/>
              </a:ext>
            </a:extLst>
          </p:cNvPr>
          <p:cNvSpPr>
            <a:spLocks noGrp="1"/>
          </p:cNvSpPr>
          <p:nvPr>
            <p:ph type="sldNum" sz="quarter" idx="10"/>
          </p:nvPr>
        </p:nvSpPr>
        <p:spPr/>
        <p:txBody>
          <a:bodyPr/>
          <a:lstStyle/>
          <a:p>
            <a:fld id="{76189BAD-E7FE-4705-92D4-B5F41AD2E5F2}" type="slidenum">
              <a:rPr lang="en-US" altLang="en-US"/>
              <a:pPr/>
              <a:t>6</a:t>
            </a:fld>
            <a:endParaRPr lang="en-US" altLang="en-US">
              <a:solidFill>
                <a:schemeClr val="tx1"/>
              </a:solidFill>
            </a:endParaRPr>
          </a:p>
        </p:txBody>
      </p:sp>
      <p:sp>
        <p:nvSpPr>
          <p:cNvPr id="1069058" name="Rectangle 2">
            <a:extLst>
              <a:ext uri="{FF2B5EF4-FFF2-40B4-BE49-F238E27FC236}">
                <a16:creationId xmlns:a16="http://schemas.microsoft.com/office/drawing/2014/main" id="{31095DE8-B5E8-4BC3-A62A-7B68D305BFE9}"/>
              </a:ext>
            </a:extLst>
          </p:cNvPr>
          <p:cNvSpPr>
            <a:spLocks noGrp="1" noChangeArrowheads="1"/>
          </p:cNvSpPr>
          <p:nvPr>
            <p:ph type="title"/>
          </p:nvPr>
        </p:nvSpPr>
        <p:spPr/>
        <p:txBody>
          <a:bodyPr/>
          <a:lstStyle/>
          <a:p>
            <a:r>
              <a:rPr lang="en-GB" altLang="en-US"/>
              <a:t>Russel’s equation modified</a:t>
            </a:r>
          </a:p>
        </p:txBody>
      </p:sp>
      <p:sp>
        <p:nvSpPr>
          <p:cNvPr id="1069059" name="Rectangle 3">
            <a:extLst>
              <a:ext uri="{FF2B5EF4-FFF2-40B4-BE49-F238E27FC236}">
                <a16:creationId xmlns:a16="http://schemas.microsoft.com/office/drawing/2014/main" id="{C1FAD61C-B830-4913-903B-1CC5CDE3A6EA}"/>
              </a:ext>
            </a:extLst>
          </p:cNvPr>
          <p:cNvSpPr>
            <a:spLocks noGrp="1" noChangeArrowheads="1"/>
          </p:cNvSpPr>
          <p:nvPr>
            <p:ph type="body" idx="1"/>
          </p:nvPr>
        </p:nvSpPr>
        <p:spPr/>
        <p:txBody>
          <a:bodyPr/>
          <a:lstStyle/>
          <a:p>
            <a:pPr>
              <a:lnSpc>
                <a:spcPct val="80000"/>
              </a:lnSpc>
            </a:pPr>
            <a:r>
              <a:rPr lang="en-GB" altLang="en-US" sz="2400"/>
              <a:t>Russel’s equation for biomass</a:t>
            </a:r>
            <a:r>
              <a:rPr lang="en-GB" altLang="en-US" sz="2400" u="sng"/>
              <a:t>:</a:t>
            </a:r>
            <a:endParaRPr lang="en-GB" altLang="en-US" sz="2400"/>
          </a:p>
          <a:p>
            <a:pPr>
              <a:lnSpc>
                <a:spcPct val="80000"/>
              </a:lnSpc>
              <a:buFont typeface="Wingdings" panose="05000000000000000000" pitchFamily="2" charset="2"/>
              <a:buNone/>
            </a:pPr>
            <a:r>
              <a:rPr lang="en-GB" altLang="en-US" sz="2400"/>
              <a:t>                B</a:t>
            </a:r>
            <a:r>
              <a:rPr lang="en-GB" altLang="en-US" sz="1600"/>
              <a:t>y+1</a:t>
            </a:r>
            <a:r>
              <a:rPr lang="en-GB" altLang="en-US" sz="2400"/>
              <a:t> = B</a:t>
            </a:r>
            <a:r>
              <a:rPr lang="en-GB" altLang="en-US" sz="1600"/>
              <a:t>y</a:t>
            </a:r>
            <a:r>
              <a:rPr lang="en-GB" altLang="en-US" sz="2400"/>
              <a:t> + R</a:t>
            </a:r>
            <a:r>
              <a:rPr lang="en-GB" altLang="en-US" sz="1600"/>
              <a:t>y</a:t>
            </a:r>
            <a:r>
              <a:rPr lang="en-GB" altLang="en-US" sz="2400"/>
              <a:t> + G</a:t>
            </a:r>
            <a:r>
              <a:rPr lang="en-GB" altLang="en-US" sz="1600"/>
              <a:t>y</a:t>
            </a:r>
            <a:r>
              <a:rPr lang="en-GB" altLang="en-US" sz="2400"/>
              <a:t> - M</a:t>
            </a:r>
            <a:r>
              <a:rPr lang="en-GB" altLang="en-US" sz="1600"/>
              <a:t>y </a:t>
            </a:r>
            <a:r>
              <a:rPr lang="en-GB" altLang="en-US" sz="2400"/>
              <a:t>- Y</a:t>
            </a:r>
            <a:r>
              <a:rPr lang="en-GB" altLang="en-US" sz="1600"/>
              <a:t>y</a:t>
            </a:r>
            <a:endParaRPr lang="en-GB" altLang="en-US" sz="2400"/>
          </a:p>
          <a:p>
            <a:pPr>
              <a:lnSpc>
                <a:spcPct val="80000"/>
              </a:lnSpc>
            </a:pPr>
            <a:r>
              <a:rPr lang="en-GB" altLang="en-US" sz="2400"/>
              <a:t>The two sources of </a:t>
            </a:r>
            <a:r>
              <a:rPr lang="en-GB" altLang="en-US" sz="2400">
                <a:solidFill>
                  <a:schemeClr val="hlink"/>
                </a:solidFill>
              </a:rPr>
              <a:t>increase</a:t>
            </a:r>
            <a:r>
              <a:rPr lang="en-GB" altLang="en-US" sz="2400"/>
              <a:t> are called </a:t>
            </a:r>
            <a:r>
              <a:rPr lang="en-GB" altLang="en-US" sz="2400">
                <a:solidFill>
                  <a:schemeClr val="hlink"/>
                </a:solidFill>
              </a:rPr>
              <a:t>production</a:t>
            </a:r>
            <a:r>
              <a:rPr lang="en-GB" altLang="en-US" sz="2400"/>
              <a:t>: </a:t>
            </a:r>
          </a:p>
          <a:p>
            <a:pPr>
              <a:lnSpc>
                <a:spcPct val="80000"/>
              </a:lnSpc>
              <a:buFont typeface="Wingdings" panose="05000000000000000000" pitchFamily="2" charset="2"/>
              <a:buNone/>
            </a:pPr>
            <a:r>
              <a:rPr lang="en-GB" altLang="en-US" sz="2400"/>
              <a:t>                Production =  (R</a:t>
            </a:r>
            <a:r>
              <a:rPr lang="en-GB" altLang="en-US" sz="1600"/>
              <a:t>y</a:t>
            </a:r>
            <a:r>
              <a:rPr lang="en-GB" altLang="en-US" sz="2400"/>
              <a:t> + G</a:t>
            </a:r>
            <a:r>
              <a:rPr lang="en-GB" altLang="en-US" sz="1600"/>
              <a:t>y</a:t>
            </a:r>
            <a:r>
              <a:rPr lang="en-GB" altLang="en-US" sz="2400"/>
              <a:t>)</a:t>
            </a:r>
          </a:p>
          <a:p>
            <a:pPr>
              <a:lnSpc>
                <a:spcPct val="80000"/>
              </a:lnSpc>
            </a:pPr>
            <a:r>
              <a:rPr lang="en-GB" altLang="en-US" sz="2400"/>
              <a:t>Difference between production and natural mortality is called </a:t>
            </a:r>
            <a:r>
              <a:rPr lang="en-GB" altLang="en-US" sz="2400">
                <a:solidFill>
                  <a:schemeClr val="hlink"/>
                </a:solidFill>
              </a:rPr>
              <a:t>surplus</a:t>
            </a:r>
            <a:r>
              <a:rPr lang="en-GB" altLang="en-US" sz="2400"/>
              <a:t> </a:t>
            </a:r>
            <a:r>
              <a:rPr lang="en-GB" altLang="en-US" sz="2400">
                <a:solidFill>
                  <a:schemeClr val="hlink"/>
                </a:solidFill>
              </a:rPr>
              <a:t>production</a:t>
            </a:r>
            <a:r>
              <a:rPr lang="en-GB" altLang="en-US" sz="2400"/>
              <a:t>:</a:t>
            </a:r>
          </a:p>
          <a:p>
            <a:pPr eaLnBrk="0" hangingPunct="0">
              <a:lnSpc>
                <a:spcPct val="80000"/>
              </a:lnSpc>
              <a:spcBef>
                <a:spcPct val="0"/>
              </a:spcBef>
              <a:buClrTx/>
              <a:buSzTx/>
              <a:buFontTx/>
              <a:buNone/>
            </a:pPr>
            <a:r>
              <a:rPr lang="en-GB" altLang="en-US" sz="2400"/>
              <a:t>                Surplus production = sP</a:t>
            </a:r>
            <a:r>
              <a:rPr lang="en-GB" altLang="en-US" sz="1600"/>
              <a:t>y</a:t>
            </a:r>
            <a:r>
              <a:rPr lang="en-GB" altLang="en-US" sz="2400"/>
              <a:t>  =  (R</a:t>
            </a:r>
            <a:r>
              <a:rPr lang="en-GB" altLang="en-US" sz="1600"/>
              <a:t>y</a:t>
            </a:r>
            <a:r>
              <a:rPr lang="en-GB" altLang="en-US" sz="2400"/>
              <a:t> + G</a:t>
            </a:r>
            <a:r>
              <a:rPr lang="en-GB" altLang="en-US" sz="1600"/>
              <a:t>y</a:t>
            </a:r>
            <a:r>
              <a:rPr lang="en-GB" altLang="en-US" sz="2400"/>
              <a:t>) – M</a:t>
            </a:r>
            <a:r>
              <a:rPr lang="en-GB" altLang="en-US" sz="1600"/>
              <a:t>y</a:t>
            </a:r>
            <a:endParaRPr lang="en-GB" altLang="en-US" sz="2400"/>
          </a:p>
          <a:p>
            <a:pPr>
              <a:lnSpc>
                <a:spcPct val="80000"/>
              </a:lnSpc>
            </a:pPr>
            <a:r>
              <a:rPr lang="en-GB" altLang="en-US" sz="2400"/>
              <a:t>Thus have:</a:t>
            </a:r>
          </a:p>
          <a:p>
            <a:pPr>
              <a:lnSpc>
                <a:spcPct val="80000"/>
              </a:lnSpc>
              <a:buFont typeface="Wingdings" panose="05000000000000000000" pitchFamily="2" charset="2"/>
              <a:buNone/>
            </a:pPr>
            <a:r>
              <a:rPr lang="en-GB" altLang="en-US" sz="2400"/>
              <a:t>                B</a:t>
            </a:r>
            <a:r>
              <a:rPr lang="en-GB" altLang="en-US" sz="1600"/>
              <a:t>y+1</a:t>
            </a:r>
            <a:r>
              <a:rPr lang="en-GB" altLang="en-US" sz="2400"/>
              <a:t> = B</a:t>
            </a:r>
            <a:r>
              <a:rPr lang="en-GB" altLang="en-US" sz="1600"/>
              <a:t>y</a:t>
            </a:r>
            <a:r>
              <a:rPr lang="en-GB" altLang="en-US" sz="2400"/>
              <a:t> + sP</a:t>
            </a:r>
            <a:r>
              <a:rPr lang="en-GB" altLang="en-US" sz="1600"/>
              <a:t>y </a:t>
            </a:r>
            <a:r>
              <a:rPr lang="en-GB" altLang="en-US" sz="2400"/>
              <a:t>- Y</a:t>
            </a:r>
            <a:r>
              <a:rPr lang="en-GB" altLang="en-US" sz="1600"/>
              <a:t>y</a:t>
            </a:r>
            <a:endParaRPr lang="en-GB" altLang="en-US" sz="2400"/>
          </a:p>
          <a:p>
            <a:pPr>
              <a:lnSpc>
                <a:spcPct val="80000"/>
              </a:lnSpc>
            </a:pPr>
            <a:r>
              <a:rPr lang="en-GB" altLang="en-US" sz="2400"/>
              <a:t>Assume that surplus production is function of the current biomass, i.e.</a:t>
            </a:r>
          </a:p>
          <a:p>
            <a:pPr>
              <a:lnSpc>
                <a:spcPct val="80000"/>
              </a:lnSpc>
              <a:buFont typeface="Wingdings" panose="05000000000000000000" pitchFamily="2" charset="2"/>
              <a:buNone/>
            </a:pPr>
            <a:r>
              <a:rPr lang="en-GB" altLang="en-US" sz="2400"/>
              <a:t>                sP</a:t>
            </a:r>
            <a:r>
              <a:rPr lang="en-GB" altLang="en-US" sz="1600"/>
              <a:t>y</a:t>
            </a:r>
            <a:r>
              <a:rPr lang="en-GB" altLang="en-US" sz="2400"/>
              <a:t> = f(B</a:t>
            </a:r>
            <a:r>
              <a:rPr lang="en-GB" altLang="en-US" sz="1600"/>
              <a:t>y</a:t>
            </a:r>
            <a:r>
              <a:rPr lang="en-GB" altLang="en-US" sz="2400"/>
              <a:t>)</a:t>
            </a:r>
          </a:p>
          <a:p>
            <a:pPr>
              <a:lnSpc>
                <a:spcPct val="80000"/>
              </a:lnSpc>
            </a:pPr>
            <a:r>
              <a:rPr lang="en-GB" altLang="en-US" sz="2400"/>
              <a:t>Thus:</a:t>
            </a:r>
          </a:p>
          <a:p>
            <a:pPr>
              <a:lnSpc>
                <a:spcPct val="80000"/>
              </a:lnSpc>
              <a:buFont typeface="Wingdings" panose="05000000000000000000" pitchFamily="2" charset="2"/>
              <a:buNone/>
            </a:pPr>
            <a:r>
              <a:rPr lang="en-GB" altLang="en-US" sz="2400"/>
              <a:t>                B</a:t>
            </a:r>
            <a:r>
              <a:rPr lang="en-GB" altLang="en-US" sz="1600"/>
              <a:t>y+1</a:t>
            </a:r>
            <a:r>
              <a:rPr lang="en-GB" altLang="en-US" sz="2400"/>
              <a:t> = B</a:t>
            </a:r>
            <a:r>
              <a:rPr lang="en-GB" altLang="en-US" sz="1600"/>
              <a:t>y</a:t>
            </a:r>
            <a:r>
              <a:rPr lang="en-GB" altLang="en-US" sz="2400"/>
              <a:t> + f(B</a:t>
            </a:r>
            <a:r>
              <a:rPr lang="en-GB" altLang="en-US" sz="1600"/>
              <a:t>y</a:t>
            </a:r>
            <a:r>
              <a:rPr lang="en-GB" altLang="en-US" sz="2400"/>
              <a:t>) - Y</a:t>
            </a:r>
            <a:r>
              <a:rPr lang="en-GB" altLang="en-US" sz="1600"/>
              <a:t>y</a:t>
            </a:r>
            <a:endParaRPr lang="en-GB" altLang="en-US" sz="2400"/>
          </a:p>
          <a:p>
            <a:pPr>
              <a:lnSpc>
                <a:spcPct val="80000"/>
              </a:lnSpc>
            </a:pPr>
            <a:endParaRPr lang="en-GB"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4412423-1CF5-43B4-9005-BCF771E8705B}"/>
              </a:ext>
            </a:extLst>
          </p:cNvPr>
          <p:cNvSpPr>
            <a:spLocks noGrp="1"/>
          </p:cNvSpPr>
          <p:nvPr>
            <p:ph type="sldNum" sz="quarter" idx="10"/>
          </p:nvPr>
        </p:nvSpPr>
        <p:spPr/>
        <p:txBody>
          <a:bodyPr/>
          <a:lstStyle/>
          <a:p>
            <a:fld id="{AA72688D-55DC-415A-8CD6-60C4CBD55037}" type="slidenum">
              <a:rPr lang="en-US" altLang="en-US"/>
              <a:pPr/>
              <a:t>7</a:t>
            </a:fld>
            <a:endParaRPr lang="en-US" altLang="en-US">
              <a:solidFill>
                <a:schemeClr val="tx1"/>
              </a:solidFill>
            </a:endParaRPr>
          </a:p>
        </p:txBody>
      </p:sp>
      <p:sp>
        <p:nvSpPr>
          <p:cNvPr id="1113090" name="Rectangle 2">
            <a:extLst>
              <a:ext uri="{FF2B5EF4-FFF2-40B4-BE49-F238E27FC236}">
                <a16:creationId xmlns:a16="http://schemas.microsoft.com/office/drawing/2014/main" id="{00953E83-7C23-472B-8040-CFB2C48D6AD7}"/>
              </a:ext>
            </a:extLst>
          </p:cNvPr>
          <p:cNvSpPr>
            <a:spLocks noGrp="1" noChangeArrowheads="1"/>
          </p:cNvSpPr>
          <p:nvPr>
            <p:ph type="title"/>
          </p:nvPr>
        </p:nvSpPr>
        <p:spPr/>
        <p:txBody>
          <a:bodyPr/>
          <a:lstStyle/>
          <a:p>
            <a:r>
              <a:rPr lang="en-US" altLang="en-US"/>
              <a:t>Functional forms of surplus productions</a:t>
            </a:r>
          </a:p>
        </p:txBody>
      </p:sp>
      <p:sp>
        <p:nvSpPr>
          <p:cNvPr id="1113091" name="Rectangle 3">
            <a:extLst>
              <a:ext uri="{FF2B5EF4-FFF2-40B4-BE49-F238E27FC236}">
                <a16:creationId xmlns:a16="http://schemas.microsoft.com/office/drawing/2014/main" id="{72196591-F354-447E-8184-82364BFB36EA}"/>
              </a:ext>
            </a:extLst>
          </p:cNvPr>
          <p:cNvSpPr>
            <a:spLocks noGrp="1" noChangeArrowheads="1"/>
          </p:cNvSpPr>
          <p:nvPr>
            <p:ph type="body" idx="1"/>
          </p:nvPr>
        </p:nvSpPr>
        <p:spPr/>
        <p:txBody>
          <a:bodyPr/>
          <a:lstStyle/>
          <a:p>
            <a:pPr>
              <a:lnSpc>
                <a:spcPct val="90000"/>
              </a:lnSpc>
            </a:pPr>
            <a:r>
              <a:rPr lang="en-US" altLang="en-US"/>
              <a:t>Classic Schaefer (logistic) form:</a:t>
            </a:r>
          </a:p>
          <a:p>
            <a:pPr>
              <a:lnSpc>
                <a:spcPct val="90000"/>
              </a:lnSpc>
            </a:pPr>
            <a:endParaRPr lang="en-US" altLang="en-US"/>
          </a:p>
          <a:p>
            <a:pPr>
              <a:lnSpc>
                <a:spcPct val="90000"/>
              </a:lnSpc>
            </a:pPr>
            <a:endParaRPr lang="en-US" altLang="en-US"/>
          </a:p>
          <a:p>
            <a:pPr>
              <a:lnSpc>
                <a:spcPct val="90000"/>
              </a:lnSpc>
            </a:pPr>
            <a:endParaRPr lang="en-US" altLang="en-US"/>
          </a:p>
          <a:p>
            <a:pPr>
              <a:lnSpc>
                <a:spcPct val="90000"/>
              </a:lnSpc>
            </a:pPr>
            <a:r>
              <a:rPr lang="en-US" altLang="en-US"/>
              <a:t>The more general Pella &amp; Tomlinson form:</a:t>
            </a:r>
          </a:p>
          <a:p>
            <a:pPr>
              <a:lnSpc>
                <a:spcPct val="90000"/>
              </a:lnSpc>
            </a:pPr>
            <a:endParaRPr lang="en-US" altLang="en-US"/>
          </a:p>
          <a:p>
            <a:pPr>
              <a:lnSpc>
                <a:spcPct val="90000"/>
              </a:lnSpc>
            </a:pPr>
            <a:endParaRPr lang="en-US" altLang="en-US"/>
          </a:p>
          <a:p>
            <a:pPr lvl="1">
              <a:lnSpc>
                <a:spcPct val="90000"/>
              </a:lnSpc>
            </a:pPr>
            <a:endParaRPr lang="en-US" altLang="en-US"/>
          </a:p>
          <a:p>
            <a:pPr lvl="1">
              <a:lnSpc>
                <a:spcPct val="90000"/>
              </a:lnSpc>
            </a:pPr>
            <a:r>
              <a:rPr lang="en-US" altLang="en-US"/>
              <a:t>Note: when p=1 the two functional forms are the same</a:t>
            </a:r>
          </a:p>
          <a:p>
            <a:pPr lvl="1">
              <a:lnSpc>
                <a:spcPct val="90000"/>
              </a:lnSpc>
            </a:pPr>
            <a:r>
              <a:rPr lang="en-US" altLang="en-US"/>
              <a:t>If p &lt;&gt; 1, then the density dependence is no longer linear</a:t>
            </a:r>
          </a:p>
        </p:txBody>
      </p:sp>
      <p:graphicFrame>
        <p:nvGraphicFramePr>
          <p:cNvPr id="1113092" name="Object 4">
            <a:extLst>
              <a:ext uri="{FF2B5EF4-FFF2-40B4-BE49-F238E27FC236}">
                <a16:creationId xmlns:a16="http://schemas.microsoft.com/office/drawing/2014/main" id="{B55C3FF6-1537-4CF7-8F8F-2E0B96B943BB}"/>
              </a:ext>
            </a:extLst>
          </p:cNvPr>
          <p:cNvGraphicFramePr>
            <a:graphicFrameLocks noChangeAspect="1"/>
          </p:cNvGraphicFramePr>
          <p:nvPr/>
        </p:nvGraphicFramePr>
        <p:xfrm>
          <a:off x="2689225" y="2095500"/>
          <a:ext cx="3060700" cy="1016000"/>
        </p:xfrm>
        <a:graphic>
          <a:graphicData uri="http://schemas.openxmlformats.org/presentationml/2006/ole">
            <mc:AlternateContent xmlns:mc="http://schemas.openxmlformats.org/markup-compatibility/2006">
              <mc:Choice xmlns:v="urn:schemas-microsoft-com:vml" Requires="v">
                <p:oleObj spid="_x0000_s1113098" name="Equation" r:id="rId3" imgW="3060360" imgH="1015920" progId="Equation.DSMT4">
                  <p:embed/>
                </p:oleObj>
              </mc:Choice>
              <mc:Fallback>
                <p:oleObj name="Equation" r:id="rId3" imgW="3060360" imgH="10159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9225" y="2095500"/>
                        <a:ext cx="3060700"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13093" name="Object 5">
            <a:extLst>
              <a:ext uri="{FF2B5EF4-FFF2-40B4-BE49-F238E27FC236}">
                <a16:creationId xmlns:a16="http://schemas.microsoft.com/office/drawing/2014/main" id="{B61D001D-9720-4CA5-B383-84728B585954}"/>
              </a:ext>
            </a:extLst>
          </p:cNvPr>
          <p:cNvGraphicFramePr>
            <a:graphicFrameLocks noChangeAspect="1"/>
          </p:cNvGraphicFramePr>
          <p:nvPr/>
        </p:nvGraphicFramePr>
        <p:xfrm>
          <a:off x="2490788" y="3665538"/>
          <a:ext cx="3746500" cy="1219200"/>
        </p:xfrm>
        <a:graphic>
          <a:graphicData uri="http://schemas.openxmlformats.org/presentationml/2006/ole">
            <mc:AlternateContent xmlns:mc="http://schemas.openxmlformats.org/markup-compatibility/2006">
              <mc:Choice xmlns:v="urn:schemas-microsoft-com:vml" Requires="v">
                <p:oleObj spid="_x0000_s1113099" name="Equation" r:id="rId5" imgW="3746160" imgH="1218960" progId="Equation.DSMT4">
                  <p:embed/>
                </p:oleObj>
              </mc:Choice>
              <mc:Fallback>
                <p:oleObj name="Equation" r:id="rId5" imgW="3746160" imgH="121896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90788" y="3665538"/>
                        <a:ext cx="37465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33D0963-038C-4EDF-8450-9C4465FE4B95}"/>
              </a:ext>
            </a:extLst>
          </p:cNvPr>
          <p:cNvSpPr>
            <a:spLocks noGrp="1"/>
          </p:cNvSpPr>
          <p:nvPr>
            <p:ph type="sldNum" sz="quarter" idx="10"/>
          </p:nvPr>
        </p:nvSpPr>
        <p:spPr/>
        <p:txBody>
          <a:bodyPr/>
          <a:lstStyle/>
          <a:p>
            <a:fld id="{649174A9-69A0-46BA-A2E6-E8730488304C}" type="slidenum">
              <a:rPr lang="en-US" altLang="en-US"/>
              <a:pPr/>
              <a:t>8</a:t>
            </a:fld>
            <a:endParaRPr lang="en-US" altLang="en-US">
              <a:solidFill>
                <a:schemeClr val="tx1"/>
              </a:solidFill>
            </a:endParaRPr>
          </a:p>
        </p:txBody>
      </p:sp>
      <p:sp>
        <p:nvSpPr>
          <p:cNvPr id="1114114" name="Rectangle 2">
            <a:extLst>
              <a:ext uri="{FF2B5EF4-FFF2-40B4-BE49-F238E27FC236}">
                <a16:creationId xmlns:a16="http://schemas.microsoft.com/office/drawing/2014/main" id="{25554774-FAE6-4123-A078-DD60ED8DB9D8}"/>
              </a:ext>
            </a:extLst>
          </p:cNvPr>
          <p:cNvSpPr>
            <a:spLocks noGrp="1" noChangeArrowheads="1"/>
          </p:cNvSpPr>
          <p:nvPr>
            <p:ph type="title"/>
          </p:nvPr>
        </p:nvSpPr>
        <p:spPr/>
        <p:txBody>
          <a:bodyPr/>
          <a:lstStyle/>
          <a:p>
            <a:r>
              <a:rPr lang="en-US" altLang="en-US"/>
              <a:t>Production model: Data needed</a:t>
            </a:r>
          </a:p>
        </p:txBody>
      </p:sp>
      <p:sp>
        <p:nvSpPr>
          <p:cNvPr id="1114115" name="Rectangle 3">
            <a:extLst>
              <a:ext uri="{FF2B5EF4-FFF2-40B4-BE49-F238E27FC236}">
                <a16:creationId xmlns:a16="http://schemas.microsoft.com/office/drawing/2014/main" id="{65350B26-DD9D-49C3-89D6-0091E4FB81E3}"/>
              </a:ext>
            </a:extLst>
          </p:cNvPr>
          <p:cNvSpPr>
            <a:spLocks noGrp="1" noChangeArrowheads="1"/>
          </p:cNvSpPr>
          <p:nvPr>
            <p:ph type="body" idx="1"/>
          </p:nvPr>
        </p:nvSpPr>
        <p:spPr/>
        <p:txBody>
          <a:bodyPr/>
          <a:lstStyle/>
          <a:p>
            <a:r>
              <a:rPr lang="en-US" altLang="en-US" dirty="0"/>
              <a:t>The model in math</a:t>
            </a:r>
          </a:p>
          <a:p>
            <a:endParaRPr lang="en-US" altLang="en-US" dirty="0"/>
          </a:p>
          <a:p>
            <a:endParaRPr lang="en-US" altLang="en-US" dirty="0"/>
          </a:p>
          <a:p>
            <a:endParaRPr lang="en-US" altLang="en-US" dirty="0"/>
          </a:p>
          <a:p>
            <a:r>
              <a:rPr lang="en-US" altLang="en-US" dirty="0"/>
              <a:t>Need a </a:t>
            </a:r>
            <a:r>
              <a:rPr lang="en-US" altLang="en-US" u="sng" dirty="0"/>
              <a:t>time</a:t>
            </a:r>
            <a:r>
              <a:rPr lang="en-US" altLang="en-US" dirty="0"/>
              <a:t> </a:t>
            </a:r>
            <a:r>
              <a:rPr lang="en-US" altLang="en-US" u="sng" dirty="0"/>
              <a:t>series</a:t>
            </a:r>
            <a:r>
              <a:rPr lang="en-US" altLang="en-US" dirty="0"/>
              <a:t> of:</a:t>
            </a:r>
          </a:p>
          <a:p>
            <a:pPr lvl="1"/>
            <a:r>
              <a:rPr lang="en-US" altLang="en-US" dirty="0"/>
              <a:t>Total annual catch (</a:t>
            </a:r>
            <a:r>
              <a:rPr lang="en-US" altLang="en-US" dirty="0" err="1"/>
              <a:t>Y</a:t>
            </a:r>
            <a:r>
              <a:rPr lang="en-US" altLang="en-US" sz="1800" dirty="0" err="1"/>
              <a:t>y</a:t>
            </a:r>
            <a:r>
              <a:rPr lang="en-US" altLang="en-US" dirty="0"/>
              <a:t>)</a:t>
            </a:r>
          </a:p>
          <a:p>
            <a:pPr lvl="1"/>
            <a:r>
              <a:rPr lang="en-US" altLang="en-US" dirty="0"/>
              <a:t>Index of abundance (</a:t>
            </a:r>
            <a:r>
              <a:rPr lang="en-US" altLang="en-US" dirty="0" err="1"/>
              <a:t>CPUE</a:t>
            </a:r>
            <a:r>
              <a:rPr lang="en-US" altLang="en-US" sz="1800" dirty="0" err="1"/>
              <a:t>y</a:t>
            </a:r>
            <a:r>
              <a:rPr lang="en-US" altLang="en-US" dirty="0"/>
              <a:t>)</a:t>
            </a:r>
          </a:p>
          <a:p>
            <a:r>
              <a:rPr lang="en-US" altLang="en-US" dirty="0"/>
              <a:t>What we get out:</a:t>
            </a:r>
          </a:p>
          <a:p>
            <a:pPr lvl="1"/>
            <a:r>
              <a:rPr lang="en-US" altLang="en-US" dirty="0"/>
              <a:t>Estimates of biomass</a:t>
            </a:r>
          </a:p>
          <a:p>
            <a:pPr lvl="1"/>
            <a:r>
              <a:rPr lang="en-US" altLang="en-US" dirty="0"/>
              <a:t>Estimates of fishing mortality</a:t>
            </a:r>
          </a:p>
          <a:p>
            <a:pPr lvl="1"/>
            <a:endParaRPr lang="en-US" altLang="en-US" dirty="0"/>
          </a:p>
          <a:p>
            <a:pPr lvl="1"/>
            <a:endParaRPr lang="en-US" altLang="en-US" dirty="0"/>
          </a:p>
          <a:p>
            <a:pPr lvl="1"/>
            <a:endParaRPr lang="en-US" altLang="en-US" dirty="0"/>
          </a:p>
        </p:txBody>
      </p:sp>
      <p:graphicFrame>
        <p:nvGraphicFramePr>
          <p:cNvPr id="1114116" name="Object 4">
            <a:extLst>
              <a:ext uri="{FF2B5EF4-FFF2-40B4-BE49-F238E27FC236}">
                <a16:creationId xmlns:a16="http://schemas.microsoft.com/office/drawing/2014/main" id="{D1CE43F8-F398-46FF-A8CB-37BE9670E234}"/>
              </a:ext>
            </a:extLst>
          </p:cNvPr>
          <p:cNvGraphicFramePr>
            <a:graphicFrameLocks noChangeAspect="1"/>
          </p:cNvGraphicFramePr>
          <p:nvPr/>
        </p:nvGraphicFramePr>
        <p:xfrm>
          <a:off x="2092325" y="1844675"/>
          <a:ext cx="3849688" cy="1457325"/>
        </p:xfrm>
        <a:graphic>
          <a:graphicData uri="http://schemas.openxmlformats.org/presentationml/2006/ole">
            <mc:AlternateContent xmlns:mc="http://schemas.openxmlformats.org/markup-compatibility/2006">
              <mc:Choice xmlns:v="urn:schemas-microsoft-com:vml" Requires="v">
                <p:oleObj spid="_x0000_s1114119" name="Equation" r:id="rId3" imgW="4228920" imgH="1600200" progId="Equation.DSMT4">
                  <p:embed/>
                </p:oleObj>
              </mc:Choice>
              <mc:Fallback>
                <p:oleObj name="Equation" r:id="rId3" imgW="4228920" imgH="16002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2325" y="1844675"/>
                        <a:ext cx="3849688" cy="145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172" name="Rectangle 4">
            <a:extLst>
              <a:ext uri="{FF2B5EF4-FFF2-40B4-BE49-F238E27FC236}">
                <a16:creationId xmlns:a16="http://schemas.microsoft.com/office/drawing/2014/main" id="{D6032EEB-6395-4B25-A3F8-CF14D18DB5B2}"/>
              </a:ext>
            </a:extLst>
          </p:cNvPr>
          <p:cNvSpPr>
            <a:spLocks noGrp="1" noChangeArrowheads="1"/>
          </p:cNvSpPr>
          <p:nvPr>
            <p:ph type="ctrTitle"/>
          </p:nvPr>
        </p:nvSpPr>
        <p:spPr/>
        <p:txBody>
          <a:bodyPr/>
          <a:lstStyle/>
          <a:p>
            <a:endParaRPr lang="en-US" altLang="en-US"/>
          </a:p>
        </p:txBody>
      </p:sp>
      <p:sp>
        <p:nvSpPr>
          <p:cNvPr id="1031173" name="Rectangle 5">
            <a:extLst>
              <a:ext uri="{FF2B5EF4-FFF2-40B4-BE49-F238E27FC236}">
                <a16:creationId xmlns:a16="http://schemas.microsoft.com/office/drawing/2014/main" id="{5995B1AE-1BA4-4211-BCEA-457981A4DB13}"/>
              </a:ext>
            </a:extLst>
          </p:cNvPr>
          <p:cNvSpPr>
            <a:spLocks noGrp="1" noChangeArrowheads="1"/>
          </p:cNvSpPr>
          <p:nvPr>
            <p:ph type="subTitle" idx="1"/>
          </p:nvPr>
        </p:nvSpPr>
        <p:spPr/>
        <p:txBody>
          <a:bodyPr/>
          <a:lstStyle/>
          <a:p>
            <a:r>
              <a:rPr lang="en-US" altLang="en-US"/>
              <a:t>Cohort models</a:t>
            </a:r>
          </a:p>
        </p:txBody>
      </p:sp>
    </p:spTree>
  </p:cSld>
  <p:clrMapOvr>
    <a:masterClrMapping/>
  </p:clrMapOvr>
</p:sld>
</file>

<file path=ppt/theme/theme1.xml><?xml version="1.0" encoding="utf-8"?>
<a:theme xmlns:a="http://schemas.openxmlformats.org/drawingml/2006/main" name="UNUFTP">
  <a:themeElements>
    <a:clrScheme name="UNUFTP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UNUFTP">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UNUFTP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UNUFTP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UNUFTP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UNUFTP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UNUFTP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UNUFTP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UNUFTP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UNUFTP</Template>
  <TotalTime>3100</TotalTime>
  <Pages>7</Pages>
  <Words>967</Words>
  <Application>Microsoft Office PowerPoint</Application>
  <PresentationFormat>On-screen Show (4:3)</PresentationFormat>
  <Paragraphs>212</Paragraphs>
  <Slides>23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0" baseType="lpstr">
      <vt:lpstr>Arial</vt:lpstr>
      <vt:lpstr>Tahoma</vt:lpstr>
      <vt:lpstr>Times New Roman</vt:lpstr>
      <vt:lpstr>Wingdings</vt:lpstr>
      <vt:lpstr>UNUFTP</vt:lpstr>
      <vt:lpstr>Equation</vt:lpstr>
      <vt:lpstr>Chart</vt:lpstr>
      <vt:lpstr>Some more mathematical formulation of stock dynamics</vt:lpstr>
      <vt:lpstr>PowerPoint Presentation</vt:lpstr>
      <vt:lpstr>Russel’s mass balance formulation</vt:lpstr>
      <vt:lpstr>Russel’s equation: A mass balance equation</vt:lpstr>
      <vt:lpstr>PowerPoint Presentation</vt:lpstr>
      <vt:lpstr>Russel’s equation modified</vt:lpstr>
      <vt:lpstr>Functional forms of surplus productions</vt:lpstr>
      <vt:lpstr>Production model: Data needed</vt:lpstr>
      <vt:lpstr>PowerPoint Presentation</vt:lpstr>
      <vt:lpstr>Russel’s equation modified 1</vt:lpstr>
      <vt:lpstr>Russel’s equation modified 2</vt:lpstr>
      <vt:lpstr>Russel’s equation modified 3</vt:lpstr>
      <vt:lpstr>Russel’s equation modified 4: The stock equation</vt:lpstr>
      <vt:lpstr>After birth there is only death!</vt:lpstr>
      <vt:lpstr>The effect of fishing</vt:lpstr>
      <vt:lpstr>The stock equation in full</vt:lpstr>
      <vt:lpstr>Describing the catch 1</vt:lpstr>
      <vt:lpstr>Describing the catch 2</vt:lpstr>
      <vt:lpstr>Describing the catch 3: The catch equation</vt:lpstr>
      <vt:lpstr>The “link model”</vt:lpstr>
      <vt:lpstr>Assessment methods in brief</vt:lpstr>
      <vt:lpstr>Another way of putting it:</vt:lpstr>
      <vt:lpstr>Age/size structured models</vt:lpstr>
    </vt:vector>
  </TitlesOfParts>
  <Company>Hafrannsóknastofnunin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population dynamics</dc:title>
  <dc:subject/>
  <dc:creator>Einar Hjörleifsson</dc:creator>
  <cp:keywords/>
  <dc:description/>
  <cp:lastModifiedBy>Einar Hjörleifsson</cp:lastModifiedBy>
  <cp:revision>111</cp:revision>
  <cp:lastPrinted>2004-02-18T11:07:49Z</cp:lastPrinted>
  <dcterms:created xsi:type="dcterms:W3CDTF">2006-06-13T18:00:11Z</dcterms:created>
  <dcterms:modified xsi:type="dcterms:W3CDTF">2017-11-17T08:01:46Z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einarhj@hafro.is</vt:lpwstr>
  </property>
  <property fmtid="{D5CDD505-2E9C-101B-9397-08002B2CF9AE}" pid="8" name="HomePage">
    <vt:lpwstr>www.hafro.is/~einarhj</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false</vt:bool>
  </property>
  <property fmtid="{D5CDD505-2E9C-101B-9397-08002B2CF9AE}" pid="13" name="BackColor">
    <vt:i4>8454143</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-1</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E:\public_html\test</vt:lpwstr>
  </property>
</Properties>
</file>